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DD37-13BA-425E-B2EC-1998B0AB8CE3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24FF9-96E4-43BC-AE3B-6F5023261A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DD37-13BA-425E-B2EC-1998B0AB8CE3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24FF9-96E4-43BC-AE3B-6F5023261A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DD37-13BA-425E-B2EC-1998B0AB8CE3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24FF9-96E4-43BC-AE3B-6F5023261A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DD37-13BA-425E-B2EC-1998B0AB8CE3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24FF9-96E4-43BC-AE3B-6F5023261A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DD37-13BA-425E-B2EC-1998B0AB8CE3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24FF9-96E4-43BC-AE3B-6F5023261A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DD37-13BA-425E-B2EC-1998B0AB8CE3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24FF9-96E4-43BC-AE3B-6F5023261A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DD37-13BA-425E-B2EC-1998B0AB8CE3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24FF9-96E4-43BC-AE3B-6F5023261A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DD37-13BA-425E-B2EC-1998B0AB8CE3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24FF9-96E4-43BC-AE3B-6F5023261A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DD37-13BA-425E-B2EC-1998B0AB8CE3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24FF9-96E4-43BC-AE3B-6F5023261A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DD37-13BA-425E-B2EC-1998B0AB8CE3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24FF9-96E4-43BC-AE3B-6F5023261A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2DD37-13BA-425E-B2EC-1998B0AB8CE3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E24FF9-96E4-43BC-AE3B-6F5023261A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2DD37-13BA-425E-B2EC-1998B0AB8CE3}" type="datetimeFigureOut">
              <a:rPr lang="en-US" smtClean="0"/>
              <a:t>9/5/2013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24FF9-96E4-43BC-AE3B-6F5023261A6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2451332" y="454920"/>
            <a:ext cx="5607925" cy="1977163"/>
            <a:chOff x="2451332" y="454920"/>
            <a:chExt cx="5607925" cy="1977163"/>
          </a:xfrm>
        </p:grpSpPr>
        <p:sp>
          <p:nvSpPr>
            <p:cNvPr id="2" name="Freeform 1"/>
            <p:cNvSpPr/>
            <p:nvPr/>
          </p:nvSpPr>
          <p:spPr>
            <a:xfrm>
              <a:off x="2611067" y="558010"/>
              <a:ext cx="31587" cy="631711"/>
            </a:xfrm>
            <a:custGeom>
              <a:avLst/>
              <a:gdLst/>
              <a:ahLst/>
              <a:cxnLst/>
              <a:rect l="0" t="0" r="0" b="0"/>
              <a:pathLst>
                <a:path w="31587" h="631711">
                  <a:moveTo>
                    <a:pt x="0" y="0"/>
                  </a:moveTo>
                  <a:lnTo>
                    <a:pt x="0" y="50433"/>
                  </a:lnTo>
                  <a:lnTo>
                    <a:pt x="1170" y="105410"/>
                  </a:lnTo>
                  <a:lnTo>
                    <a:pt x="11453" y="167094"/>
                  </a:lnTo>
                  <a:lnTo>
                    <a:pt x="19160" y="224339"/>
                  </a:lnTo>
                  <a:lnTo>
                    <a:pt x="21852" y="280707"/>
                  </a:lnTo>
                  <a:lnTo>
                    <a:pt x="29316" y="336901"/>
                  </a:lnTo>
                  <a:lnTo>
                    <a:pt x="31137" y="398651"/>
                  </a:lnTo>
                  <a:lnTo>
                    <a:pt x="31453" y="444242"/>
                  </a:lnTo>
                  <a:lnTo>
                    <a:pt x="31546" y="504154"/>
                  </a:lnTo>
                  <a:lnTo>
                    <a:pt x="31574" y="557001"/>
                  </a:lnTo>
                  <a:lnTo>
                    <a:pt x="31584" y="618636"/>
                  </a:lnTo>
                  <a:lnTo>
                    <a:pt x="31586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05865" y="11791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91039" y="536953"/>
              <a:ext cx="521995" cy="663296"/>
            </a:xfrm>
            <a:custGeom>
              <a:avLst/>
              <a:gdLst/>
              <a:ahLst/>
              <a:cxnLst/>
              <a:rect l="0" t="0" r="0" b="0"/>
              <a:pathLst>
                <a:path w="521995" h="663296">
                  <a:moveTo>
                    <a:pt x="414950" y="0"/>
                  </a:moveTo>
                  <a:lnTo>
                    <a:pt x="403772" y="11178"/>
                  </a:lnTo>
                  <a:lnTo>
                    <a:pt x="374463" y="23719"/>
                  </a:lnTo>
                  <a:lnTo>
                    <a:pt x="322638" y="30032"/>
                  </a:lnTo>
                  <a:lnTo>
                    <a:pt x="264221" y="31278"/>
                  </a:lnTo>
                  <a:lnTo>
                    <a:pt x="213922" y="31494"/>
                  </a:lnTo>
                  <a:lnTo>
                    <a:pt x="161974" y="31558"/>
                  </a:lnTo>
                  <a:lnTo>
                    <a:pt x="112657" y="31577"/>
                  </a:lnTo>
                  <a:lnTo>
                    <a:pt x="54071" y="31584"/>
                  </a:lnTo>
                  <a:lnTo>
                    <a:pt x="17125" y="37174"/>
                  </a:lnTo>
                  <a:lnTo>
                    <a:pt x="9353" y="43500"/>
                  </a:lnTo>
                  <a:lnTo>
                    <a:pt x="718" y="63007"/>
                  </a:lnTo>
                  <a:lnTo>
                    <a:pt x="0" y="84155"/>
                  </a:lnTo>
                  <a:lnTo>
                    <a:pt x="11003" y="145266"/>
                  </a:lnTo>
                  <a:lnTo>
                    <a:pt x="20343" y="200313"/>
                  </a:lnTo>
                  <a:lnTo>
                    <a:pt x="38436" y="256247"/>
                  </a:lnTo>
                  <a:lnTo>
                    <a:pt x="52105" y="312356"/>
                  </a:lnTo>
                  <a:lnTo>
                    <a:pt x="54814" y="340426"/>
                  </a:lnTo>
                  <a:lnTo>
                    <a:pt x="57876" y="347443"/>
                  </a:lnTo>
                  <a:lnTo>
                    <a:pt x="62257" y="349782"/>
                  </a:lnTo>
                  <a:lnTo>
                    <a:pt x="67518" y="349002"/>
                  </a:lnTo>
                  <a:lnTo>
                    <a:pt x="130150" y="320021"/>
                  </a:lnTo>
                  <a:lnTo>
                    <a:pt x="187031" y="305456"/>
                  </a:lnTo>
                  <a:lnTo>
                    <a:pt x="218896" y="300705"/>
                  </a:lnTo>
                  <a:lnTo>
                    <a:pt x="274361" y="307186"/>
                  </a:lnTo>
                  <a:lnTo>
                    <a:pt x="337468" y="323119"/>
                  </a:lnTo>
                  <a:lnTo>
                    <a:pt x="370546" y="334645"/>
                  </a:lnTo>
                  <a:lnTo>
                    <a:pt x="426356" y="366358"/>
                  </a:lnTo>
                  <a:lnTo>
                    <a:pt x="481491" y="414641"/>
                  </a:lnTo>
                  <a:lnTo>
                    <a:pt x="508366" y="444561"/>
                  </a:lnTo>
                  <a:lnTo>
                    <a:pt x="520029" y="469374"/>
                  </a:lnTo>
                  <a:lnTo>
                    <a:pt x="521994" y="515240"/>
                  </a:lnTo>
                  <a:lnTo>
                    <a:pt x="515167" y="554696"/>
                  </a:lnTo>
                  <a:lnTo>
                    <a:pt x="500146" y="583025"/>
                  </a:lnTo>
                  <a:lnTo>
                    <a:pt x="480878" y="606236"/>
                  </a:lnTo>
                  <a:lnTo>
                    <a:pt x="449172" y="627932"/>
                  </a:lnTo>
                  <a:lnTo>
                    <a:pt x="396537" y="646648"/>
                  </a:lnTo>
                  <a:lnTo>
                    <a:pt x="337960" y="654678"/>
                  </a:lnTo>
                  <a:lnTo>
                    <a:pt x="287633" y="660742"/>
                  </a:lnTo>
                  <a:lnTo>
                    <a:pt x="235966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11357" y="83175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3" y="5589"/>
                  </a:lnTo>
                  <a:lnTo>
                    <a:pt x="2697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33100" y="505367"/>
              <a:ext cx="478466" cy="747525"/>
            </a:xfrm>
            <a:custGeom>
              <a:avLst/>
              <a:gdLst/>
              <a:ahLst/>
              <a:cxnLst/>
              <a:rect l="0" t="0" r="0" b="0"/>
              <a:pathLst>
                <a:path w="478466" h="747525">
                  <a:moveTo>
                    <a:pt x="99438" y="0"/>
                  </a:moveTo>
                  <a:lnTo>
                    <a:pt x="84784" y="53028"/>
                  </a:lnTo>
                  <a:lnTo>
                    <a:pt x="80279" y="101110"/>
                  </a:lnTo>
                  <a:lnTo>
                    <a:pt x="71521" y="159703"/>
                  </a:lnTo>
                  <a:lnTo>
                    <a:pt x="67770" y="217595"/>
                  </a:lnTo>
                  <a:lnTo>
                    <a:pt x="59734" y="274089"/>
                  </a:lnTo>
                  <a:lnTo>
                    <a:pt x="49236" y="335572"/>
                  </a:lnTo>
                  <a:lnTo>
                    <a:pt x="32617" y="389378"/>
                  </a:lnTo>
                  <a:lnTo>
                    <a:pt x="22188" y="437856"/>
                  </a:lnTo>
                  <a:lnTo>
                    <a:pt x="8183" y="494242"/>
                  </a:lnTo>
                  <a:lnTo>
                    <a:pt x="0" y="541196"/>
                  </a:lnTo>
                  <a:lnTo>
                    <a:pt x="6530" y="596457"/>
                  </a:lnTo>
                  <a:lnTo>
                    <a:pt x="18877" y="630623"/>
                  </a:lnTo>
                  <a:lnTo>
                    <a:pt x="32048" y="651114"/>
                  </a:lnTo>
                  <a:lnTo>
                    <a:pt x="49600" y="668020"/>
                  </a:lnTo>
                  <a:lnTo>
                    <a:pt x="108141" y="693655"/>
                  </a:lnTo>
                  <a:lnTo>
                    <a:pt x="168488" y="708677"/>
                  </a:lnTo>
                  <a:lnTo>
                    <a:pt x="221933" y="719376"/>
                  </a:lnTo>
                  <a:lnTo>
                    <a:pt x="282819" y="726236"/>
                  </a:lnTo>
                  <a:lnTo>
                    <a:pt x="339213" y="734523"/>
                  </a:lnTo>
                  <a:lnTo>
                    <a:pt x="393531" y="736263"/>
                  </a:lnTo>
                  <a:lnTo>
                    <a:pt x="453108" y="742440"/>
                  </a:lnTo>
                  <a:lnTo>
                    <a:pt x="478465" y="747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06238" y="831751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5420" y="0"/>
                  </a:lnTo>
                  <a:lnTo>
                    <a:pt x="146030" y="0"/>
                  </a:lnTo>
                  <a:lnTo>
                    <a:pt x="97470" y="0"/>
                  </a:lnTo>
                  <a:lnTo>
                    <a:pt x="39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37823" y="454920"/>
              <a:ext cx="305328" cy="8334"/>
            </a:xfrm>
            <a:custGeom>
              <a:avLst/>
              <a:gdLst/>
              <a:ahLst/>
              <a:cxnLst/>
              <a:rect l="0" t="0" r="0" b="0"/>
              <a:pathLst>
                <a:path w="305328" h="8334">
                  <a:moveTo>
                    <a:pt x="305327" y="8333"/>
                  </a:moveTo>
                  <a:lnTo>
                    <a:pt x="256396" y="5214"/>
                  </a:lnTo>
                  <a:lnTo>
                    <a:pt x="208551" y="0"/>
                  </a:lnTo>
                  <a:lnTo>
                    <a:pt x="151160" y="3828"/>
                  </a:lnTo>
                  <a:lnTo>
                    <a:pt x="100160" y="6998"/>
                  </a:lnTo>
                  <a:lnTo>
                    <a:pt x="39196" y="807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69533" y="812889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8333"/>
                  </a:moveTo>
                  <a:lnTo>
                    <a:pt x="78336" y="0"/>
                  </a:lnTo>
                  <a:lnTo>
                    <a:pt x="40368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82514" y="884393"/>
              <a:ext cx="453276" cy="304740"/>
            </a:xfrm>
            <a:custGeom>
              <a:avLst/>
              <a:gdLst/>
              <a:ahLst/>
              <a:cxnLst/>
              <a:rect l="0" t="0" r="0" b="0"/>
              <a:pathLst>
                <a:path w="453276" h="304740">
                  <a:moveTo>
                    <a:pt x="39620" y="0"/>
                  </a:moveTo>
                  <a:lnTo>
                    <a:pt x="1247" y="29309"/>
                  </a:lnTo>
                  <a:lnTo>
                    <a:pt x="0" y="35917"/>
                  </a:lnTo>
                  <a:lnTo>
                    <a:pt x="2678" y="42662"/>
                  </a:lnTo>
                  <a:lnTo>
                    <a:pt x="7973" y="49498"/>
                  </a:lnTo>
                  <a:lnTo>
                    <a:pt x="26335" y="57094"/>
                  </a:lnTo>
                  <a:lnTo>
                    <a:pt x="76251" y="61971"/>
                  </a:lnTo>
                  <a:lnTo>
                    <a:pt x="138406" y="70170"/>
                  </a:lnTo>
                  <a:lnTo>
                    <a:pt x="200077" y="73003"/>
                  </a:lnTo>
                  <a:lnTo>
                    <a:pt x="262648" y="79151"/>
                  </a:lnTo>
                  <a:lnTo>
                    <a:pt x="317729" y="92801"/>
                  </a:lnTo>
                  <a:lnTo>
                    <a:pt x="372399" y="123500"/>
                  </a:lnTo>
                  <a:lnTo>
                    <a:pt x="416660" y="152210"/>
                  </a:lnTo>
                  <a:lnTo>
                    <a:pt x="440415" y="180410"/>
                  </a:lnTo>
                  <a:lnTo>
                    <a:pt x="450938" y="200675"/>
                  </a:lnTo>
                  <a:lnTo>
                    <a:pt x="453275" y="224500"/>
                  </a:lnTo>
                  <a:lnTo>
                    <a:pt x="452261" y="237404"/>
                  </a:lnTo>
                  <a:lnTo>
                    <a:pt x="441775" y="257981"/>
                  </a:lnTo>
                  <a:lnTo>
                    <a:pt x="406447" y="290255"/>
                  </a:lnTo>
                  <a:lnTo>
                    <a:pt x="380080" y="298628"/>
                  </a:lnTo>
                  <a:lnTo>
                    <a:pt x="332350" y="303342"/>
                  </a:lnTo>
                  <a:lnTo>
                    <a:pt x="281163" y="304739"/>
                  </a:lnTo>
                  <a:lnTo>
                    <a:pt x="222643" y="299621"/>
                  </a:lnTo>
                  <a:lnTo>
                    <a:pt x="18701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06445" y="494839"/>
              <a:ext cx="31587" cy="610654"/>
            </a:xfrm>
            <a:custGeom>
              <a:avLst/>
              <a:gdLst/>
              <a:ahLst/>
              <a:cxnLst/>
              <a:rect l="0" t="0" r="0" b="0"/>
              <a:pathLst>
                <a:path w="31587" h="610654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0" y="217460"/>
                  </a:lnTo>
                  <a:lnTo>
                    <a:pt x="3120" y="276835"/>
                  </a:lnTo>
                  <a:lnTo>
                    <a:pt x="8334" y="327300"/>
                  </a:lnTo>
                  <a:lnTo>
                    <a:pt x="9878" y="376178"/>
                  </a:lnTo>
                  <a:lnTo>
                    <a:pt x="15989" y="434615"/>
                  </a:lnTo>
                  <a:lnTo>
                    <a:pt x="20056" y="491219"/>
                  </a:lnTo>
                  <a:lnTo>
                    <a:pt x="23979" y="544340"/>
                  </a:lnTo>
                  <a:lnTo>
                    <a:pt x="29332" y="578136"/>
                  </a:lnTo>
                  <a:lnTo>
                    <a:pt x="31586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69575" y="621181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0"/>
                  </a:moveTo>
                  <a:lnTo>
                    <a:pt x="319567" y="3119"/>
                  </a:lnTo>
                  <a:lnTo>
                    <a:pt x="268601" y="11453"/>
                  </a:lnTo>
                  <a:lnTo>
                    <a:pt x="215286" y="21331"/>
                  </a:lnTo>
                  <a:lnTo>
                    <a:pt x="155349" y="35149"/>
                  </a:lnTo>
                  <a:lnTo>
                    <a:pt x="95812" y="45639"/>
                  </a:lnTo>
                  <a:lnTo>
                    <a:pt x="37123" y="584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80186" y="873865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1464" y="58617"/>
                  </a:lnTo>
                  <a:lnTo>
                    <a:pt x="290" y="120026"/>
                  </a:lnTo>
                  <a:lnTo>
                    <a:pt x="58" y="16907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01243" y="684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27585" y="849743"/>
              <a:ext cx="326385" cy="245221"/>
            </a:xfrm>
            <a:custGeom>
              <a:avLst/>
              <a:gdLst/>
              <a:ahLst/>
              <a:cxnLst/>
              <a:rect l="0" t="0" r="0" b="0"/>
              <a:pathLst>
                <a:path w="326385" h="245221">
                  <a:moveTo>
                    <a:pt x="0" y="213635"/>
                  </a:moveTo>
                  <a:lnTo>
                    <a:pt x="1" y="237898"/>
                  </a:lnTo>
                  <a:lnTo>
                    <a:pt x="1" y="175524"/>
                  </a:lnTo>
                  <a:lnTo>
                    <a:pt x="1" y="115856"/>
                  </a:lnTo>
                  <a:lnTo>
                    <a:pt x="5589" y="59270"/>
                  </a:lnTo>
                  <a:lnTo>
                    <a:pt x="10745" y="49893"/>
                  </a:lnTo>
                  <a:lnTo>
                    <a:pt x="25833" y="36356"/>
                  </a:lnTo>
                  <a:lnTo>
                    <a:pt x="32430" y="35787"/>
                  </a:lnTo>
                  <a:lnTo>
                    <a:pt x="37997" y="38918"/>
                  </a:lnTo>
                  <a:lnTo>
                    <a:pt x="66355" y="78713"/>
                  </a:lnTo>
                  <a:lnTo>
                    <a:pt x="90910" y="140106"/>
                  </a:lnTo>
                  <a:lnTo>
                    <a:pt x="98116" y="161068"/>
                  </a:lnTo>
                  <a:lnTo>
                    <a:pt x="100506" y="163383"/>
                  </a:lnTo>
                  <a:lnTo>
                    <a:pt x="102099" y="160246"/>
                  </a:lnTo>
                  <a:lnTo>
                    <a:pt x="106036" y="102922"/>
                  </a:lnTo>
                  <a:lnTo>
                    <a:pt x="119884" y="45851"/>
                  </a:lnTo>
                  <a:lnTo>
                    <a:pt x="135607" y="19382"/>
                  </a:lnTo>
                  <a:lnTo>
                    <a:pt x="151517" y="7197"/>
                  </a:lnTo>
                  <a:lnTo>
                    <a:pt x="160673" y="2310"/>
                  </a:lnTo>
                  <a:lnTo>
                    <a:pt x="186443" y="0"/>
                  </a:lnTo>
                  <a:lnTo>
                    <a:pt x="201505" y="1022"/>
                  </a:lnTo>
                  <a:lnTo>
                    <a:pt x="224479" y="11515"/>
                  </a:lnTo>
                  <a:lnTo>
                    <a:pt x="258291" y="46848"/>
                  </a:lnTo>
                  <a:lnTo>
                    <a:pt x="287500" y="103264"/>
                  </a:lnTo>
                  <a:lnTo>
                    <a:pt x="312681" y="160681"/>
                  </a:lnTo>
                  <a:lnTo>
                    <a:pt x="323677" y="217083"/>
                  </a:lnTo>
                  <a:lnTo>
                    <a:pt x="326384" y="245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75107" y="894314"/>
              <a:ext cx="310531" cy="295407"/>
            </a:xfrm>
            <a:custGeom>
              <a:avLst/>
              <a:gdLst/>
              <a:ahLst/>
              <a:cxnLst/>
              <a:rect l="0" t="0" r="0" b="0"/>
              <a:pathLst>
                <a:path w="310531" h="295407">
                  <a:moveTo>
                    <a:pt x="184188" y="105893"/>
                  </a:moveTo>
                  <a:lnTo>
                    <a:pt x="184188" y="83536"/>
                  </a:lnTo>
                  <a:lnTo>
                    <a:pt x="173010" y="52865"/>
                  </a:lnTo>
                  <a:lnTo>
                    <a:pt x="134690" y="4700"/>
                  </a:lnTo>
                  <a:lnTo>
                    <a:pt x="125453" y="996"/>
                  </a:lnTo>
                  <a:lnTo>
                    <a:pt x="102712" y="0"/>
                  </a:lnTo>
                  <a:lnTo>
                    <a:pt x="69190" y="11606"/>
                  </a:lnTo>
                  <a:lnTo>
                    <a:pt x="42620" y="29863"/>
                  </a:lnTo>
                  <a:lnTo>
                    <a:pt x="19929" y="61269"/>
                  </a:lnTo>
                  <a:lnTo>
                    <a:pt x="6943" y="113802"/>
                  </a:lnTo>
                  <a:lnTo>
                    <a:pt x="0" y="155290"/>
                  </a:lnTo>
                  <a:lnTo>
                    <a:pt x="6949" y="211230"/>
                  </a:lnTo>
                  <a:lnTo>
                    <a:pt x="15338" y="238107"/>
                  </a:lnTo>
                  <a:lnTo>
                    <a:pt x="30764" y="261751"/>
                  </a:lnTo>
                  <a:lnTo>
                    <a:pt x="39792" y="268290"/>
                  </a:lnTo>
                  <a:lnTo>
                    <a:pt x="49319" y="271479"/>
                  </a:lnTo>
                  <a:lnTo>
                    <a:pt x="82616" y="270379"/>
                  </a:lnTo>
                  <a:lnTo>
                    <a:pt x="107460" y="263226"/>
                  </a:lnTo>
                  <a:lnTo>
                    <a:pt x="130199" y="248348"/>
                  </a:lnTo>
                  <a:lnTo>
                    <a:pt x="157144" y="214652"/>
                  </a:lnTo>
                  <a:lnTo>
                    <a:pt x="184868" y="161345"/>
                  </a:lnTo>
                  <a:lnTo>
                    <a:pt x="192772" y="105754"/>
                  </a:lnTo>
                  <a:lnTo>
                    <a:pt x="193852" y="87114"/>
                  </a:lnTo>
                  <a:lnTo>
                    <a:pt x="197785" y="150194"/>
                  </a:lnTo>
                  <a:lnTo>
                    <a:pt x="214950" y="204591"/>
                  </a:lnTo>
                  <a:lnTo>
                    <a:pt x="242041" y="250821"/>
                  </a:lnTo>
                  <a:lnTo>
                    <a:pt x="269960" y="274916"/>
                  </a:lnTo>
                  <a:lnTo>
                    <a:pt x="310530" y="295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93153" y="579067"/>
              <a:ext cx="29355" cy="621182"/>
            </a:xfrm>
            <a:custGeom>
              <a:avLst/>
              <a:gdLst/>
              <a:ahLst/>
              <a:cxnLst/>
              <a:rect l="0" t="0" r="0" b="0"/>
              <a:pathLst>
                <a:path w="29355" h="621182">
                  <a:moveTo>
                    <a:pt x="18826" y="0"/>
                  </a:moveTo>
                  <a:lnTo>
                    <a:pt x="10493" y="37478"/>
                  </a:lnTo>
                  <a:lnTo>
                    <a:pt x="1351" y="98825"/>
                  </a:lnTo>
                  <a:lnTo>
                    <a:pt x="0" y="156273"/>
                  </a:lnTo>
                  <a:lnTo>
                    <a:pt x="6312" y="219385"/>
                  </a:lnTo>
                  <a:lnTo>
                    <a:pt x="13495" y="282501"/>
                  </a:lnTo>
                  <a:lnTo>
                    <a:pt x="18943" y="344058"/>
                  </a:lnTo>
                  <a:lnTo>
                    <a:pt x="25749" y="392972"/>
                  </a:lnTo>
                  <a:lnTo>
                    <a:pt x="28642" y="452014"/>
                  </a:lnTo>
                  <a:lnTo>
                    <a:pt x="29213" y="508737"/>
                  </a:lnTo>
                  <a:lnTo>
                    <a:pt x="29326" y="565002"/>
                  </a:lnTo>
                  <a:lnTo>
                    <a:pt x="29354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32995" y="800165"/>
              <a:ext cx="389555" cy="31587"/>
            </a:xfrm>
            <a:custGeom>
              <a:avLst/>
              <a:gdLst/>
              <a:ahLst/>
              <a:cxnLst/>
              <a:rect l="0" t="0" r="0" b="0"/>
              <a:pathLst>
                <a:path w="389555" h="31587">
                  <a:moveTo>
                    <a:pt x="389554" y="0"/>
                  </a:moveTo>
                  <a:lnTo>
                    <a:pt x="332290" y="0"/>
                  </a:lnTo>
                  <a:lnTo>
                    <a:pt x="276988" y="5590"/>
                  </a:lnTo>
                  <a:lnTo>
                    <a:pt x="221523" y="9553"/>
                  </a:lnTo>
                  <a:lnTo>
                    <a:pt x="167801" y="11410"/>
                  </a:lnTo>
                  <a:lnTo>
                    <a:pt x="118869" y="18849"/>
                  </a:lnTo>
                  <a:lnTo>
                    <a:pt x="63296" y="272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06777" y="1010735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898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285720" y="842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48111" y="931505"/>
              <a:ext cx="216636" cy="300330"/>
            </a:xfrm>
            <a:custGeom>
              <a:avLst/>
              <a:gdLst/>
              <a:ahLst/>
              <a:cxnLst/>
              <a:rect l="0" t="0" r="0" b="0"/>
              <a:pathLst>
                <a:path w="216636" h="300330">
                  <a:moveTo>
                    <a:pt x="6065" y="142401"/>
                  </a:moveTo>
                  <a:lnTo>
                    <a:pt x="2946" y="185093"/>
                  </a:lnTo>
                  <a:lnTo>
                    <a:pt x="0" y="206999"/>
                  </a:lnTo>
                  <a:lnTo>
                    <a:pt x="10624" y="267314"/>
                  </a:lnTo>
                  <a:lnTo>
                    <a:pt x="11444" y="268960"/>
                  </a:lnTo>
                  <a:lnTo>
                    <a:pt x="7005" y="214555"/>
                  </a:lnTo>
                  <a:lnTo>
                    <a:pt x="6251" y="155657"/>
                  </a:lnTo>
                  <a:lnTo>
                    <a:pt x="6120" y="107205"/>
                  </a:lnTo>
                  <a:lnTo>
                    <a:pt x="8421" y="63862"/>
                  </a:lnTo>
                  <a:lnTo>
                    <a:pt x="22881" y="29443"/>
                  </a:lnTo>
                  <a:lnTo>
                    <a:pt x="35376" y="11869"/>
                  </a:lnTo>
                  <a:lnTo>
                    <a:pt x="54967" y="2499"/>
                  </a:lnTo>
                  <a:lnTo>
                    <a:pt x="66742" y="0"/>
                  </a:lnTo>
                  <a:lnTo>
                    <a:pt x="76932" y="1844"/>
                  </a:lnTo>
                  <a:lnTo>
                    <a:pt x="94493" y="13251"/>
                  </a:lnTo>
                  <a:lnTo>
                    <a:pt x="143489" y="70643"/>
                  </a:lnTo>
                  <a:lnTo>
                    <a:pt x="179569" y="130826"/>
                  </a:lnTo>
                  <a:lnTo>
                    <a:pt x="204923" y="193519"/>
                  </a:lnTo>
                  <a:lnTo>
                    <a:pt x="211429" y="218933"/>
                  </a:lnTo>
                  <a:lnTo>
                    <a:pt x="215607" y="276842"/>
                  </a:lnTo>
                  <a:lnTo>
                    <a:pt x="216635" y="300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64746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77688" y="962586"/>
              <a:ext cx="281569" cy="658803"/>
            </a:xfrm>
            <a:custGeom>
              <a:avLst/>
              <a:gdLst/>
              <a:ahLst/>
              <a:cxnLst/>
              <a:rect l="0" t="0" r="0" b="0"/>
              <a:pathLst>
                <a:path w="281569" h="658803">
                  <a:moveTo>
                    <a:pt x="202913" y="132377"/>
                  </a:moveTo>
                  <a:lnTo>
                    <a:pt x="210149" y="104821"/>
                  </a:lnTo>
                  <a:lnTo>
                    <a:pt x="211978" y="77236"/>
                  </a:lnTo>
                  <a:lnTo>
                    <a:pt x="203432" y="51718"/>
                  </a:lnTo>
                  <a:lnTo>
                    <a:pt x="174939" y="12329"/>
                  </a:lnTo>
                  <a:lnTo>
                    <a:pt x="151486" y="2984"/>
                  </a:lnTo>
                  <a:lnTo>
                    <a:pt x="123904" y="0"/>
                  </a:lnTo>
                  <a:lnTo>
                    <a:pt x="99948" y="2573"/>
                  </a:lnTo>
                  <a:lnTo>
                    <a:pt x="80722" y="13855"/>
                  </a:lnTo>
                  <a:lnTo>
                    <a:pt x="42023" y="53642"/>
                  </a:lnTo>
                  <a:lnTo>
                    <a:pt x="16627" y="102570"/>
                  </a:lnTo>
                  <a:lnTo>
                    <a:pt x="0" y="157295"/>
                  </a:lnTo>
                  <a:lnTo>
                    <a:pt x="1985" y="185176"/>
                  </a:lnTo>
                  <a:lnTo>
                    <a:pt x="22323" y="241203"/>
                  </a:lnTo>
                  <a:lnTo>
                    <a:pt x="41543" y="263022"/>
                  </a:lnTo>
                  <a:lnTo>
                    <a:pt x="53219" y="272116"/>
                  </a:lnTo>
                  <a:lnTo>
                    <a:pt x="65682" y="275840"/>
                  </a:lnTo>
                  <a:lnTo>
                    <a:pt x="92009" y="273737"/>
                  </a:lnTo>
                  <a:lnTo>
                    <a:pt x="127548" y="259400"/>
                  </a:lnTo>
                  <a:lnTo>
                    <a:pt x="154716" y="240333"/>
                  </a:lnTo>
                  <a:lnTo>
                    <a:pt x="184857" y="203355"/>
                  </a:lnTo>
                  <a:lnTo>
                    <a:pt x="199177" y="178741"/>
                  </a:lnTo>
                  <a:lnTo>
                    <a:pt x="205102" y="174985"/>
                  </a:lnTo>
                  <a:lnTo>
                    <a:pt x="210222" y="177160"/>
                  </a:lnTo>
                  <a:lnTo>
                    <a:pt x="214804" y="183289"/>
                  </a:lnTo>
                  <a:lnTo>
                    <a:pt x="230565" y="235154"/>
                  </a:lnTo>
                  <a:lnTo>
                    <a:pt x="244944" y="295485"/>
                  </a:lnTo>
                  <a:lnTo>
                    <a:pt x="253459" y="347480"/>
                  </a:lnTo>
                  <a:lnTo>
                    <a:pt x="266732" y="405329"/>
                  </a:lnTo>
                  <a:lnTo>
                    <a:pt x="276480" y="468232"/>
                  </a:lnTo>
                  <a:lnTo>
                    <a:pt x="281568" y="527399"/>
                  </a:lnTo>
                  <a:lnTo>
                    <a:pt x="276476" y="550098"/>
                  </a:lnTo>
                  <a:lnTo>
                    <a:pt x="266413" y="567985"/>
                  </a:lnTo>
                  <a:lnTo>
                    <a:pt x="242005" y="591209"/>
                  </a:lnTo>
                  <a:lnTo>
                    <a:pt x="192740" y="612782"/>
                  </a:lnTo>
                  <a:lnTo>
                    <a:pt x="134136" y="635240"/>
                  </a:lnTo>
                  <a:lnTo>
                    <a:pt x="72713" y="655463"/>
                  </a:lnTo>
                  <a:lnTo>
                    <a:pt x="55514" y="658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37409" y="1663502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189513" y="84228"/>
                  </a:moveTo>
                  <a:lnTo>
                    <a:pt x="171532" y="68587"/>
                  </a:lnTo>
                  <a:lnTo>
                    <a:pt x="154615" y="60509"/>
                  </a:lnTo>
                  <a:lnTo>
                    <a:pt x="105584" y="51857"/>
                  </a:lnTo>
                  <a:lnTo>
                    <a:pt x="61180" y="362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51332" y="1800373"/>
              <a:ext cx="657677" cy="621182"/>
            </a:xfrm>
            <a:custGeom>
              <a:avLst/>
              <a:gdLst/>
              <a:ahLst/>
              <a:cxnLst/>
              <a:rect l="0" t="0" r="0" b="0"/>
              <a:pathLst>
                <a:path w="657677" h="621182">
                  <a:moveTo>
                    <a:pt x="138678" y="0"/>
                  </a:moveTo>
                  <a:lnTo>
                    <a:pt x="77805" y="42661"/>
                  </a:lnTo>
                  <a:lnTo>
                    <a:pt x="25261" y="104062"/>
                  </a:lnTo>
                  <a:lnTo>
                    <a:pt x="5637" y="139627"/>
                  </a:lnTo>
                  <a:lnTo>
                    <a:pt x="851" y="152746"/>
                  </a:lnTo>
                  <a:lnTo>
                    <a:pt x="0" y="163832"/>
                  </a:lnTo>
                  <a:lnTo>
                    <a:pt x="5294" y="182388"/>
                  </a:lnTo>
                  <a:lnTo>
                    <a:pt x="27017" y="205989"/>
                  </a:lnTo>
                  <a:lnTo>
                    <a:pt x="48886" y="214383"/>
                  </a:lnTo>
                  <a:lnTo>
                    <a:pt x="73034" y="216944"/>
                  </a:lnTo>
                  <a:lnTo>
                    <a:pt x="133413" y="211640"/>
                  </a:lnTo>
                  <a:lnTo>
                    <a:pt x="193747" y="199258"/>
                  </a:lnTo>
                  <a:lnTo>
                    <a:pt x="255764" y="183560"/>
                  </a:lnTo>
                  <a:lnTo>
                    <a:pt x="302572" y="180340"/>
                  </a:lnTo>
                  <a:lnTo>
                    <a:pt x="353485" y="179386"/>
                  </a:lnTo>
                  <a:lnTo>
                    <a:pt x="405616" y="180273"/>
                  </a:lnTo>
                  <a:lnTo>
                    <a:pt x="455767" y="187425"/>
                  </a:lnTo>
                  <a:lnTo>
                    <a:pt x="508459" y="203441"/>
                  </a:lnTo>
                  <a:lnTo>
                    <a:pt x="543431" y="222106"/>
                  </a:lnTo>
                  <a:lnTo>
                    <a:pt x="598084" y="264731"/>
                  </a:lnTo>
                  <a:lnTo>
                    <a:pt x="632064" y="308746"/>
                  </a:lnTo>
                  <a:lnTo>
                    <a:pt x="651024" y="351573"/>
                  </a:lnTo>
                  <a:lnTo>
                    <a:pt x="657676" y="384372"/>
                  </a:lnTo>
                  <a:lnTo>
                    <a:pt x="654843" y="434552"/>
                  </a:lnTo>
                  <a:lnTo>
                    <a:pt x="643406" y="490903"/>
                  </a:lnTo>
                  <a:lnTo>
                    <a:pt x="635572" y="512977"/>
                  </a:lnTo>
                  <a:lnTo>
                    <a:pt x="616839" y="538558"/>
                  </a:lnTo>
                  <a:lnTo>
                    <a:pt x="564174" y="582409"/>
                  </a:lnTo>
                  <a:lnTo>
                    <a:pt x="504570" y="607500"/>
                  </a:lnTo>
                  <a:lnTo>
                    <a:pt x="450641" y="617127"/>
                  </a:lnTo>
                  <a:lnTo>
                    <a:pt x="396448" y="619980"/>
                  </a:lnTo>
                  <a:lnTo>
                    <a:pt x="349248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69920" y="2179399"/>
              <a:ext cx="182691" cy="243750"/>
            </a:xfrm>
            <a:custGeom>
              <a:avLst/>
              <a:gdLst/>
              <a:ahLst/>
              <a:cxnLst/>
              <a:rect l="0" t="0" r="0" b="0"/>
              <a:pathLst>
                <a:path w="182691" h="243750">
                  <a:moveTo>
                    <a:pt x="20214" y="0"/>
                  </a:moveTo>
                  <a:lnTo>
                    <a:pt x="3426" y="55044"/>
                  </a:lnTo>
                  <a:lnTo>
                    <a:pt x="0" y="106452"/>
                  </a:lnTo>
                  <a:lnTo>
                    <a:pt x="4913" y="161667"/>
                  </a:lnTo>
                  <a:lnTo>
                    <a:pt x="19450" y="198030"/>
                  </a:lnTo>
                  <a:lnTo>
                    <a:pt x="38575" y="225441"/>
                  </a:lnTo>
                  <a:lnTo>
                    <a:pt x="64649" y="242792"/>
                  </a:lnTo>
                  <a:lnTo>
                    <a:pt x="74404" y="243749"/>
                  </a:lnTo>
                  <a:lnTo>
                    <a:pt x="94601" y="238574"/>
                  </a:lnTo>
                  <a:lnTo>
                    <a:pt x="112157" y="225356"/>
                  </a:lnTo>
                  <a:lnTo>
                    <a:pt x="148525" y="178158"/>
                  </a:lnTo>
                  <a:lnTo>
                    <a:pt x="170458" y="120644"/>
                  </a:lnTo>
                  <a:lnTo>
                    <a:pt x="182690" y="67418"/>
                  </a:lnTo>
                  <a:lnTo>
                    <a:pt x="179387" y="25015"/>
                  </a:lnTo>
                  <a:lnTo>
                    <a:pt x="1781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32290" y="2113954"/>
              <a:ext cx="342433" cy="262948"/>
            </a:xfrm>
            <a:custGeom>
              <a:avLst/>
              <a:gdLst/>
              <a:ahLst/>
              <a:cxnLst/>
              <a:rect l="0" t="0" r="0" b="0"/>
              <a:pathLst>
                <a:path w="342433" h="262948">
                  <a:moveTo>
                    <a:pt x="0" y="160201"/>
                  </a:moveTo>
                  <a:lnTo>
                    <a:pt x="14654" y="215342"/>
                  </a:lnTo>
                  <a:lnTo>
                    <a:pt x="19792" y="262947"/>
                  </a:lnTo>
                  <a:lnTo>
                    <a:pt x="20213" y="261453"/>
                  </a:lnTo>
                  <a:lnTo>
                    <a:pt x="19512" y="247316"/>
                  </a:lnTo>
                  <a:lnTo>
                    <a:pt x="6353" y="186809"/>
                  </a:lnTo>
                  <a:lnTo>
                    <a:pt x="9170" y="126227"/>
                  </a:lnTo>
                  <a:lnTo>
                    <a:pt x="15849" y="71992"/>
                  </a:lnTo>
                  <a:lnTo>
                    <a:pt x="21094" y="61621"/>
                  </a:lnTo>
                  <a:lnTo>
                    <a:pt x="36281" y="46977"/>
                  </a:lnTo>
                  <a:lnTo>
                    <a:pt x="45245" y="43774"/>
                  </a:lnTo>
                  <a:lnTo>
                    <a:pt x="64562" y="43335"/>
                  </a:lnTo>
                  <a:lnTo>
                    <a:pt x="81726" y="50159"/>
                  </a:lnTo>
                  <a:lnTo>
                    <a:pt x="126229" y="81412"/>
                  </a:lnTo>
                  <a:lnTo>
                    <a:pt x="148665" y="109170"/>
                  </a:lnTo>
                  <a:lnTo>
                    <a:pt x="158880" y="129332"/>
                  </a:lnTo>
                  <a:lnTo>
                    <a:pt x="160902" y="131433"/>
                  </a:lnTo>
                  <a:lnTo>
                    <a:pt x="160029" y="121289"/>
                  </a:lnTo>
                  <a:lnTo>
                    <a:pt x="152277" y="83884"/>
                  </a:lnTo>
                  <a:lnTo>
                    <a:pt x="158073" y="47252"/>
                  </a:lnTo>
                  <a:lnTo>
                    <a:pt x="168130" y="24603"/>
                  </a:lnTo>
                  <a:lnTo>
                    <a:pt x="183519" y="9078"/>
                  </a:lnTo>
                  <a:lnTo>
                    <a:pt x="192536" y="3301"/>
                  </a:lnTo>
                  <a:lnTo>
                    <a:pt x="215033" y="0"/>
                  </a:lnTo>
                  <a:lnTo>
                    <a:pt x="239460" y="3603"/>
                  </a:lnTo>
                  <a:lnTo>
                    <a:pt x="271772" y="18785"/>
                  </a:lnTo>
                  <a:lnTo>
                    <a:pt x="296684" y="39271"/>
                  </a:lnTo>
                  <a:lnTo>
                    <a:pt x="317714" y="68218"/>
                  </a:lnTo>
                  <a:lnTo>
                    <a:pt x="330703" y="105911"/>
                  </a:lnTo>
                  <a:lnTo>
                    <a:pt x="338805" y="160569"/>
                  </a:lnTo>
                  <a:lnTo>
                    <a:pt x="342432" y="187271"/>
                  </a:lnTo>
                  <a:lnTo>
                    <a:pt x="336912" y="233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50861" y="2022724"/>
              <a:ext cx="301277" cy="331311"/>
            </a:xfrm>
            <a:custGeom>
              <a:avLst/>
              <a:gdLst/>
              <a:ahLst/>
              <a:cxnLst/>
              <a:rect l="0" t="0" r="0" b="0"/>
              <a:pathLst>
                <a:path w="301277" h="331311">
                  <a:moveTo>
                    <a:pt x="171025" y="51390"/>
                  </a:moveTo>
                  <a:lnTo>
                    <a:pt x="161449" y="27343"/>
                  </a:lnTo>
                  <a:lnTo>
                    <a:pt x="150781" y="13016"/>
                  </a:lnTo>
                  <a:lnTo>
                    <a:pt x="132002" y="5089"/>
                  </a:lnTo>
                  <a:lnTo>
                    <a:pt x="81818" y="0"/>
                  </a:lnTo>
                  <a:lnTo>
                    <a:pt x="60797" y="5543"/>
                  </a:lnTo>
                  <a:lnTo>
                    <a:pt x="22649" y="28166"/>
                  </a:lnTo>
                  <a:lnTo>
                    <a:pt x="8374" y="44577"/>
                  </a:lnTo>
                  <a:lnTo>
                    <a:pt x="2930" y="53867"/>
                  </a:lnTo>
                  <a:lnTo>
                    <a:pt x="0" y="73548"/>
                  </a:lnTo>
                  <a:lnTo>
                    <a:pt x="856" y="83709"/>
                  </a:lnTo>
                  <a:lnTo>
                    <a:pt x="8046" y="101239"/>
                  </a:lnTo>
                  <a:lnTo>
                    <a:pt x="13239" y="109189"/>
                  </a:lnTo>
                  <a:lnTo>
                    <a:pt x="28368" y="121142"/>
                  </a:lnTo>
                  <a:lnTo>
                    <a:pt x="47960" y="129184"/>
                  </a:lnTo>
                  <a:lnTo>
                    <a:pt x="101786" y="134347"/>
                  </a:lnTo>
                  <a:lnTo>
                    <a:pt x="162807" y="140956"/>
                  </a:lnTo>
                  <a:lnTo>
                    <a:pt x="218751" y="153526"/>
                  </a:lnTo>
                  <a:lnTo>
                    <a:pt x="252626" y="164970"/>
                  </a:lnTo>
                  <a:lnTo>
                    <a:pt x="270073" y="176349"/>
                  </a:lnTo>
                  <a:lnTo>
                    <a:pt x="282506" y="192325"/>
                  </a:lnTo>
                  <a:lnTo>
                    <a:pt x="300020" y="231177"/>
                  </a:lnTo>
                  <a:lnTo>
                    <a:pt x="301276" y="251788"/>
                  </a:lnTo>
                  <a:lnTo>
                    <a:pt x="296764" y="272647"/>
                  </a:lnTo>
                  <a:lnTo>
                    <a:pt x="286960" y="293616"/>
                  </a:lnTo>
                  <a:lnTo>
                    <a:pt x="262698" y="319562"/>
                  </a:lnTo>
                  <a:lnTo>
                    <a:pt x="240234" y="328505"/>
                  </a:lnTo>
                  <a:lnTo>
                    <a:pt x="214652" y="331310"/>
                  </a:lnTo>
                  <a:lnTo>
                    <a:pt x="160496" y="325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13727" y="2010943"/>
              <a:ext cx="260927" cy="204396"/>
            </a:xfrm>
            <a:custGeom>
              <a:avLst/>
              <a:gdLst/>
              <a:ahLst/>
              <a:cxnLst/>
              <a:rect l="0" t="0" r="0" b="0"/>
              <a:pathLst>
                <a:path w="260927" h="204396">
                  <a:moveTo>
                    <a:pt x="134584" y="0"/>
                  </a:moveTo>
                  <a:lnTo>
                    <a:pt x="134584" y="54144"/>
                  </a:lnTo>
                  <a:lnTo>
                    <a:pt x="134584" y="114680"/>
                  </a:lnTo>
                  <a:lnTo>
                    <a:pt x="135753" y="173388"/>
                  </a:lnTo>
                  <a:lnTo>
                    <a:pt x="140173" y="197554"/>
                  </a:lnTo>
                  <a:lnTo>
                    <a:pt x="138310" y="203062"/>
                  </a:lnTo>
                  <a:lnTo>
                    <a:pt x="133558" y="204395"/>
                  </a:lnTo>
                  <a:lnTo>
                    <a:pt x="126881" y="202944"/>
                  </a:lnTo>
                  <a:lnTo>
                    <a:pt x="74212" y="176577"/>
                  </a:lnTo>
                  <a:lnTo>
                    <a:pt x="16019" y="152859"/>
                  </a:lnTo>
                  <a:lnTo>
                    <a:pt x="2898" y="151039"/>
                  </a:lnTo>
                  <a:lnTo>
                    <a:pt x="0" y="149825"/>
                  </a:lnTo>
                  <a:lnTo>
                    <a:pt x="52231" y="142129"/>
                  </a:lnTo>
                  <a:lnTo>
                    <a:pt x="110864" y="136739"/>
                  </a:lnTo>
                  <a:lnTo>
                    <a:pt x="171319" y="125622"/>
                  </a:lnTo>
                  <a:lnTo>
                    <a:pt x="233528" y="102633"/>
                  </a:lnTo>
                  <a:lnTo>
                    <a:pt x="260926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88918" y="1859848"/>
              <a:ext cx="432154" cy="443161"/>
            </a:xfrm>
            <a:custGeom>
              <a:avLst/>
              <a:gdLst/>
              <a:ahLst/>
              <a:cxnLst/>
              <a:rect l="0" t="0" r="0" b="0"/>
              <a:pathLst>
                <a:path w="432154" h="443161">
                  <a:moveTo>
                    <a:pt x="48947" y="435364"/>
                  </a:moveTo>
                  <a:lnTo>
                    <a:pt x="45828" y="386433"/>
                  </a:lnTo>
                  <a:lnTo>
                    <a:pt x="40614" y="338588"/>
                  </a:lnTo>
                  <a:lnTo>
                    <a:pt x="33263" y="275608"/>
                  </a:lnTo>
                  <a:lnTo>
                    <a:pt x="17145" y="212292"/>
                  </a:lnTo>
                  <a:lnTo>
                    <a:pt x="8870" y="152135"/>
                  </a:lnTo>
                  <a:lnTo>
                    <a:pt x="0" y="92332"/>
                  </a:lnTo>
                  <a:lnTo>
                    <a:pt x="154" y="35458"/>
                  </a:lnTo>
                  <a:lnTo>
                    <a:pt x="2381" y="21361"/>
                  </a:lnTo>
                  <a:lnTo>
                    <a:pt x="8544" y="11963"/>
                  </a:lnTo>
                  <a:lnTo>
                    <a:pt x="17332" y="5698"/>
                  </a:lnTo>
                  <a:lnTo>
                    <a:pt x="27871" y="1521"/>
                  </a:lnTo>
                  <a:lnTo>
                    <a:pt x="52058" y="0"/>
                  </a:lnTo>
                  <a:lnTo>
                    <a:pt x="105713" y="8555"/>
                  </a:lnTo>
                  <a:lnTo>
                    <a:pt x="166268" y="29915"/>
                  </a:lnTo>
                  <a:lnTo>
                    <a:pt x="228218" y="63286"/>
                  </a:lnTo>
                  <a:lnTo>
                    <a:pt x="283892" y="102263"/>
                  </a:lnTo>
                  <a:lnTo>
                    <a:pt x="343015" y="151112"/>
                  </a:lnTo>
                  <a:lnTo>
                    <a:pt x="401900" y="209294"/>
                  </a:lnTo>
                  <a:lnTo>
                    <a:pt x="418428" y="248147"/>
                  </a:lnTo>
                  <a:lnTo>
                    <a:pt x="432153" y="306443"/>
                  </a:lnTo>
                  <a:lnTo>
                    <a:pt x="427392" y="353621"/>
                  </a:lnTo>
                  <a:lnTo>
                    <a:pt x="417576" y="379147"/>
                  </a:lnTo>
                  <a:lnTo>
                    <a:pt x="399176" y="399070"/>
                  </a:lnTo>
                  <a:lnTo>
                    <a:pt x="362508" y="420321"/>
                  </a:lnTo>
                  <a:lnTo>
                    <a:pt x="308197" y="437982"/>
                  </a:lnTo>
                  <a:lnTo>
                    <a:pt x="245173" y="443160"/>
                  </a:lnTo>
                  <a:lnTo>
                    <a:pt x="192689" y="437251"/>
                  </a:lnTo>
                  <a:lnTo>
                    <a:pt x="164761" y="435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43233" y="2179399"/>
              <a:ext cx="5590" cy="168456"/>
            </a:xfrm>
            <a:custGeom>
              <a:avLst/>
              <a:gdLst/>
              <a:ahLst/>
              <a:cxnLst/>
              <a:rect l="0" t="0" r="0" b="0"/>
              <a:pathLst>
                <a:path w="5590" h="168456">
                  <a:moveTo>
                    <a:pt x="0" y="0"/>
                  </a:moveTo>
                  <a:lnTo>
                    <a:pt x="5589" y="58616"/>
                  </a:lnTo>
                  <a:lnTo>
                    <a:pt x="2317" y="112790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32704" y="2021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95498" y="1926715"/>
              <a:ext cx="121477" cy="431669"/>
            </a:xfrm>
            <a:custGeom>
              <a:avLst/>
              <a:gdLst/>
              <a:ahLst/>
              <a:cxnLst/>
              <a:rect l="0" t="0" r="0" b="0"/>
              <a:pathLst>
                <a:path w="121477" h="431669">
                  <a:moveTo>
                    <a:pt x="68833" y="431668"/>
                  </a:moveTo>
                  <a:lnTo>
                    <a:pt x="50875" y="370557"/>
                  </a:lnTo>
                  <a:lnTo>
                    <a:pt x="39273" y="310537"/>
                  </a:lnTo>
                  <a:lnTo>
                    <a:pt x="26062" y="250250"/>
                  </a:lnTo>
                  <a:lnTo>
                    <a:pt x="12551" y="196051"/>
                  </a:lnTo>
                  <a:lnTo>
                    <a:pt x="5853" y="134219"/>
                  </a:lnTo>
                  <a:lnTo>
                    <a:pt x="0" y="97090"/>
                  </a:lnTo>
                  <a:lnTo>
                    <a:pt x="2366" y="74737"/>
                  </a:lnTo>
                  <a:lnTo>
                    <a:pt x="15864" y="42421"/>
                  </a:lnTo>
                  <a:lnTo>
                    <a:pt x="34373" y="24313"/>
                  </a:lnTo>
                  <a:lnTo>
                    <a:pt x="45859" y="16208"/>
                  </a:lnTo>
                  <a:lnTo>
                    <a:pt x="74221" y="7203"/>
                  </a:lnTo>
                  <a:lnTo>
                    <a:pt x="1214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01160" y="214781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20450" y="8333"/>
                  </a:lnTo>
                  <a:lnTo>
                    <a:pt x="63438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45965" y="1916186"/>
              <a:ext cx="102637" cy="410613"/>
            </a:xfrm>
            <a:custGeom>
              <a:avLst/>
              <a:gdLst/>
              <a:ahLst/>
              <a:cxnLst/>
              <a:rect l="0" t="0" r="0" b="0"/>
              <a:pathLst>
                <a:path w="102637" h="410613">
                  <a:moveTo>
                    <a:pt x="102636" y="410612"/>
                  </a:moveTo>
                  <a:lnTo>
                    <a:pt x="84678" y="356737"/>
                  </a:lnTo>
                  <a:lnTo>
                    <a:pt x="61898" y="299575"/>
                  </a:lnTo>
                  <a:lnTo>
                    <a:pt x="42769" y="245222"/>
                  </a:lnTo>
                  <a:lnTo>
                    <a:pt x="20794" y="189425"/>
                  </a:lnTo>
                  <a:lnTo>
                    <a:pt x="4841" y="133344"/>
                  </a:lnTo>
                  <a:lnTo>
                    <a:pt x="0" y="78376"/>
                  </a:lnTo>
                  <a:lnTo>
                    <a:pt x="3597" y="54721"/>
                  </a:lnTo>
                  <a:lnTo>
                    <a:pt x="15334" y="35629"/>
                  </a:lnTo>
                  <a:lnTo>
                    <a:pt x="33419" y="20514"/>
                  </a:lnTo>
                  <a:lnTo>
                    <a:pt x="67570" y="6598"/>
                  </a:lnTo>
                  <a:lnTo>
                    <a:pt x="1026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64373" y="2137285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80656" y="16788"/>
                  </a:lnTo>
                  <a:lnTo>
                    <a:pt x="2832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02524" y="2087439"/>
              <a:ext cx="163277" cy="218303"/>
            </a:xfrm>
            <a:custGeom>
              <a:avLst/>
              <a:gdLst/>
              <a:ahLst/>
              <a:cxnLst/>
              <a:rect l="0" t="0" r="0" b="0"/>
              <a:pathLst>
                <a:path w="163277" h="218303">
                  <a:moveTo>
                    <a:pt x="14533" y="102488"/>
                  </a:moveTo>
                  <a:lnTo>
                    <a:pt x="73150" y="87834"/>
                  </a:lnTo>
                  <a:lnTo>
                    <a:pt x="124984" y="80356"/>
                  </a:lnTo>
                  <a:lnTo>
                    <a:pt x="143950" y="70815"/>
                  </a:lnTo>
                  <a:lnTo>
                    <a:pt x="157060" y="55655"/>
                  </a:lnTo>
                  <a:lnTo>
                    <a:pt x="162193" y="46700"/>
                  </a:lnTo>
                  <a:lnTo>
                    <a:pt x="163276" y="38390"/>
                  </a:lnTo>
                  <a:lnTo>
                    <a:pt x="158240" y="22917"/>
                  </a:lnTo>
                  <a:lnTo>
                    <a:pt x="145083" y="11361"/>
                  </a:lnTo>
                  <a:lnTo>
                    <a:pt x="126367" y="3495"/>
                  </a:lnTo>
                  <a:lnTo>
                    <a:pt x="102452" y="0"/>
                  </a:lnTo>
                  <a:lnTo>
                    <a:pt x="82464" y="4685"/>
                  </a:lnTo>
                  <a:lnTo>
                    <a:pt x="50568" y="26757"/>
                  </a:lnTo>
                  <a:lnTo>
                    <a:pt x="22907" y="69288"/>
                  </a:lnTo>
                  <a:lnTo>
                    <a:pt x="1136" y="123333"/>
                  </a:lnTo>
                  <a:lnTo>
                    <a:pt x="0" y="144507"/>
                  </a:lnTo>
                  <a:lnTo>
                    <a:pt x="4564" y="165617"/>
                  </a:lnTo>
                  <a:lnTo>
                    <a:pt x="14392" y="186697"/>
                  </a:lnTo>
                  <a:lnTo>
                    <a:pt x="32798" y="201526"/>
                  </a:lnTo>
                  <a:lnTo>
                    <a:pt x="77704" y="218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44203" y="2042528"/>
              <a:ext cx="67653" cy="245742"/>
            </a:xfrm>
            <a:custGeom>
              <a:avLst/>
              <a:gdLst/>
              <a:ahLst/>
              <a:cxnLst/>
              <a:rect l="0" t="0" r="0" b="0"/>
              <a:pathLst>
                <a:path w="67653" h="245742">
                  <a:moveTo>
                    <a:pt x="25538" y="157927"/>
                  </a:moveTo>
                  <a:lnTo>
                    <a:pt x="28658" y="200619"/>
                  </a:lnTo>
                  <a:lnTo>
                    <a:pt x="40192" y="242270"/>
                  </a:lnTo>
                  <a:lnTo>
                    <a:pt x="39987" y="245741"/>
                  </a:lnTo>
                  <a:lnTo>
                    <a:pt x="37510" y="244546"/>
                  </a:lnTo>
                  <a:lnTo>
                    <a:pt x="33519" y="240240"/>
                  </a:lnTo>
                  <a:lnTo>
                    <a:pt x="15136" y="186950"/>
                  </a:lnTo>
                  <a:lnTo>
                    <a:pt x="6585" y="127266"/>
                  </a:lnTo>
                  <a:lnTo>
                    <a:pt x="0" y="75962"/>
                  </a:lnTo>
                  <a:lnTo>
                    <a:pt x="6779" y="53648"/>
                  </a:lnTo>
                  <a:lnTo>
                    <a:pt x="23749" y="26944"/>
                  </a:lnTo>
                  <a:lnTo>
                    <a:pt x="39951" y="14705"/>
                  </a:lnTo>
                  <a:lnTo>
                    <a:pt x="676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04108" y="2051012"/>
              <a:ext cx="152902" cy="212615"/>
            </a:xfrm>
            <a:custGeom>
              <a:avLst/>
              <a:gdLst/>
              <a:ahLst/>
              <a:cxnLst/>
              <a:rect l="0" t="0" r="0" b="0"/>
              <a:pathLst>
                <a:path w="152902" h="212615">
                  <a:moveTo>
                    <a:pt x="13032" y="107330"/>
                  </a:moveTo>
                  <a:lnTo>
                    <a:pt x="29800" y="112919"/>
                  </a:lnTo>
                  <a:lnTo>
                    <a:pt x="68173" y="110805"/>
                  </a:lnTo>
                  <a:lnTo>
                    <a:pt x="105409" y="97181"/>
                  </a:lnTo>
                  <a:lnTo>
                    <a:pt x="133079" y="78326"/>
                  </a:lnTo>
                  <a:lnTo>
                    <a:pt x="150507" y="52332"/>
                  </a:lnTo>
                  <a:lnTo>
                    <a:pt x="152901" y="32584"/>
                  </a:lnTo>
                  <a:lnTo>
                    <a:pt x="151902" y="22404"/>
                  </a:lnTo>
                  <a:lnTo>
                    <a:pt x="147726" y="14448"/>
                  </a:lnTo>
                  <a:lnTo>
                    <a:pt x="133727" y="2488"/>
                  </a:lnTo>
                  <a:lnTo>
                    <a:pt x="125081" y="0"/>
                  </a:lnTo>
                  <a:lnTo>
                    <a:pt x="106115" y="356"/>
                  </a:lnTo>
                  <a:lnTo>
                    <a:pt x="89107" y="7533"/>
                  </a:lnTo>
                  <a:lnTo>
                    <a:pt x="33373" y="47760"/>
                  </a:lnTo>
                  <a:lnTo>
                    <a:pt x="15053" y="67986"/>
                  </a:lnTo>
                  <a:lnTo>
                    <a:pt x="3011" y="92573"/>
                  </a:lnTo>
                  <a:lnTo>
                    <a:pt x="0" y="115979"/>
                  </a:lnTo>
                  <a:lnTo>
                    <a:pt x="7598" y="159601"/>
                  </a:lnTo>
                  <a:lnTo>
                    <a:pt x="22600" y="185858"/>
                  </a:lnTo>
                  <a:lnTo>
                    <a:pt x="38342" y="197993"/>
                  </a:lnTo>
                  <a:lnTo>
                    <a:pt x="57036" y="206116"/>
                  </a:lnTo>
                  <a:lnTo>
                    <a:pt x="97260" y="212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69823" y="2108500"/>
              <a:ext cx="200043" cy="176184"/>
            </a:xfrm>
            <a:custGeom>
              <a:avLst/>
              <a:gdLst/>
              <a:ahLst/>
              <a:cxnLst/>
              <a:rect l="0" t="0" r="0" b="0"/>
              <a:pathLst>
                <a:path w="200043" h="176184">
                  <a:moveTo>
                    <a:pt x="0" y="49842"/>
                  </a:moveTo>
                  <a:lnTo>
                    <a:pt x="0" y="108458"/>
                  </a:lnTo>
                  <a:lnTo>
                    <a:pt x="6067" y="154444"/>
                  </a:lnTo>
                  <a:lnTo>
                    <a:pt x="5214" y="154671"/>
                  </a:lnTo>
                  <a:lnTo>
                    <a:pt x="3476" y="151313"/>
                  </a:lnTo>
                  <a:lnTo>
                    <a:pt x="458" y="91338"/>
                  </a:lnTo>
                  <a:lnTo>
                    <a:pt x="2544" y="65945"/>
                  </a:lnTo>
                  <a:lnTo>
                    <a:pt x="11270" y="46860"/>
                  </a:lnTo>
                  <a:lnTo>
                    <a:pt x="29336" y="22962"/>
                  </a:lnTo>
                  <a:lnTo>
                    <a:pt x="55096" y="6652"/>
                  </a:lnTo>
                  <a:lnTo>
                    <a:pt x="90545" y="0"/>
                  </a:lnTo>
                  <a:lnTo>
                    <a:pt x="113942" y="4683"/>
                  </a:lnTo>
                  <a:lnTo>
                    <a:pt x="134869" y="15733"/>
                  </a:lnTo>
                  <a:lnTo>
                    <a:pt x="151969" y="32343"/>
                  </a:lnTo>
                  <a:lnTo>
                    <a:pt x="173605" y="71602"/>
                  </a:lnTo>
                  <a:lnTo>
                    <a:pt x="195198" y="134131"/>
                  </a:lnTo>
                  <a:lnTo>
                    <a:pt x="200042" y="176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27502" y="2067284"/>
              <a:ext cx="173991" cy="259515"/>
            </a:xfrm>
            <a:custGeom>
              <a:avLst/>
              <a:gdLst/>
              <a:ahLst/>
              <a:cxnLst/>
              <a:rect l="0" t="0" r="0" b="0"/>
              <a:pathLst>
                <a:path w="173991" h="259515">
                  <a:moveTo>
                    <a:pt x="173990" y="38415"/>
                  </a:moveTo>
                  <a:lnTo>
                    <a:pt x="144681" y="9107"/>
                  </a:lnTo>
                  <a:lnTo>
                    <a:pt x="125089" y="1992"/>
                  </a:lnTo>
                  <a:lnTo>
                    <a:pt x="101954" y="0"/>
                  </a:lnTo>
                  <a:lnTo>
                    <a:pt x="79973" y="3015"/>
                  </a:lnTo>
                  <a:lnTo>
                    <a:pt x="61624" y="11373"/>
                  </a:lnTo>
                  <a:lnTo>
                    <a:pt x="45671" y="24057"/>
                  </a:lnTo>
                  <a:lnTo>
                    <a:pt x="9246" y="70883"/>
                  </a:lnTo>
                  <a:lnTo>
                    <a:pt x="1334" y="97689"/>
                  </a:lnTo>
                  <a:lnTo>
                    <a:pt x="0" y="145665"/>
                  </a:lnTo>
                  <a:lnTo>
                    <a:pt x="5414" y="176159"/>
                  </a:lnTo>
                  <a:lnTo>
                    <a:pt x="15619" y="197510"/>
                  </a:lnTo>
                  <a:lnTo>
                    <a:pt x="40108" y="222685"/>
                  </a:lnTo>
                  <a:lnTo>
                    <a:pt x="69591" y="239373"/>
                  </a:lnTo>
                  <a:lnTo>
                    <a:pt x="131876" y="25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25002" y="2077362"/>
              <a:ext cx="163741" cy="238908"/>
            </a:xfrm>
            <a:custGeom>
              <a:avLst/>
              <a:gdLst/>
              <a:ahLst/>
              <a:cxnLst/>
              <a:rect l="0" t="0" r="0" b="0"/>
              <a:pathLst>
                <a:path w="163741" h="238908">
                  <a:moveTo>
                    <a:pt x="13360" y="112565"/>
                  </a:moveTo>
                  <a:lnTo>
                    <a:pt x="62291" y="112565"/>
                  </a:lnTo>
                  <a:lnTo>
                    <a:pt x="91260" y="110225"/>
                  </a:lnTo>
                  <a:lnTo>
                    <a:pt x="126129" y="95754"/>
                  </a:lnTo>
                  <a:lnTo>
                    <a:pt x="143808" y="83257"/>
                  </a:lnTo>
                  <a:lnTo>
                    <a:pt x="156345" y="66784"/>
                  </a:lnTo>
                  <a:lnTo>
                    <a:pt x="161326" y="57478"/>
                  </a:lnTo>
                  <a:lnTo>
                    <a:pt x="163740" y="37779"/>
                  </a:lnTo>
                  <a:lnTo>
                    <a:pt x="162747" y="27613"/>
                  </a:lnTo>
                  <a:lnTo>
                    <a:pt x="158575" y="19665"/>
                  </a:lnTo>
                  <a:lnTo>
                    <a:pt x="144581" y="7715"/>
                  </a:lnTo>
                  <a:lnTo>
                    <a:pt x="111382" y="0"/>
                  </a:lnTo>
                  <a:lnTo>
                    <a:pt x="77498" y="3303"/>
                  </a:lnTo>
                  <a:lnTo>
                    <a:pt x="59024" y="11752"/>
                  </a:lnTo>
                  <a:lnTo>
                    <a:pt x="28099" y="36239"/>
                  </a:lnTo>
                  <a:lnTo>
                    <a:pt x="12138" y="62264"/>
                  </a:lnTo>
                  <a:lnTo>
                    <a:pt x="0" y="92202"/>
                  </a:lnTo>
                  <a:lnTo>
                    <a:pt x="173" y="128888"/>
                  </a:lnTo>
                  <a:lnTo>
                    <a:pt x="7633" y="163805"/>
                  </a:lnTo>
                  <a:lnTo>
                    <a:pt x="22842" y="190788"/>
                  </a:lnTo>
                  <a:lnTo>
                    <a:pt x="47755" y="213601"/>
                  </a:lnTo>
                  <a:lnTo>
                    <a:pt x="97589" y="238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63339" y="2076309"/>
              <a:ext cx="219616" cy="355774"/>
            </a:xfrm>
            <a:custGeom>
              <a:avLst/>
              <a:gdLst/>
              <a:ahLst/>
              <a:cxnLst/>
              <a:rect l="0" t="0" r="0" b="0"/>
              <a:pathLst>
                <a:path w="219616" h="355774">
                  <a:moveTo>
                    <a:pt x="169863" y="8333"/>
                  </a:moveTo>
                  <a:lnTo>
                    <a:pt x="132385" y="0"/>
                  </a:lnTo>
                  <a:lnTo>
                    <a:pt x="97537" y="1575"/>
                  </a:lnTo>
                  <a:lnTo>
                    <a:pt x="48732" y="18176"/>
                  </a:lnTo>
                  <a:lnTo>
                    <a:pt x="19068" y="37246"/>
                  </a:lnTo>
                  <a:lnTo>
                    <a:pt x="6137" y="53939"/>
                  </a:lnTo>
                  <a:lnTo>
                    <a:pt x="1051" y="63303"/>
                  </a:lnTo>
                  <a:lnTo>
                    <a:pt x="0" y="71886"/>
                  </a:lnTo>
                  <a:lnTo>
                    <a:pt x="5071" y="87662"/>
                  </a:lnTo>
                  <a:lnTo>
                    <a:pt x="12039" y="92804"/>
                  </a:lnTo>
                  <a:lnTo>
                    <a:pt x="64360" y="107324"/>
                  </a:lnTo>
                  <a:lnTo>
                    <a:pt x="125525" y="119029"/>
                  </a:lnTo>
                  <a:lnTo>
                    <a:pt x="169423" y="142763"/>
                  </a:lnTo>
                  <a:lnTo>
                    <a:pt x="195729" y="168657"/>
                  </a:lnTo>
                  <a:lnTo>
                    <a:pt x="212752" y="198556"/>
                  </a:lnTo>
                  <a:lnTo>
                    <a:pt x="219615" y="235231"/>
                  </a:lnTo>
                  <a:lnTo>
                    <a:pt x="216059" y="270144"/>
                  </a:lnTo>
                  <a:lnTo>
                    <a:pt x="207552" y="288860"/>
                  </a:lnTo>
                  <a:lnTo>
                    <a:pt x="194803" y="304977"/>
                  </a:lnTo>
                  <a:lnTo>
                    <a:pt x="167893" y="326035"/>
                  </a:lnTo>
                  <a:lnTo>
                    <a:pt x="106692" y="355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411233" y="147398"/>
            <a:ext cx="2326799" cy="747525"/>
            <a:chOff x="3411233" y="147398"/>
            <a:chExt cx="2326799" cy="747525"/>
          </a:xfrm>
        </p:grpSpPr>
        <p:sp>
          <p:nvSpPr>
            <p:cNvPr id="2" name="Freeform 1"/>
            <p:cNvSpPr/>
            <p:nvPr/>
          </p:nvSpPr>
          <p:spPr>
            <a:xfrm>
              <a:off x="3411673" y="193758"/>
              <a:ext cx="273302" cy="557435"/>
            </a:xfrm>
            <a:custGeom>
              <a:avLst/>
              <a:gdLst/>
              <a:ahLst/>
              <a:cxnLst/>
              <a:rect l="0" t="0" r="0" b="0"/>
              <a:pathLst>
                <a:path w="273302" h="557435">
                  <a:moveTo>
                    <a:pt x="273301" y="79982"/>
                  </a:moveTo>
                  <a:lnTo>
                    <a:pt x="253057" y="36020"/>
                  </a:lnTo>
                  <a:lnTo>
                    <a:pt x="228308" y="11324"/>
                  </a:lnTo>
                  <a:lnTo>
                    <a:pt x="205731" y="2674"/>
                  </a:lnTo>
                  <a:lnTo>
                    <a:pt x="180099" y="0"/>
                  </a:lnTo>
                  <a:lnTo>
                    <a:pt x="153109" y="2711"/>
                  </a:lnTo>
                  <a:lnTo>
                    <a:pt x="131755" y="10934"/>
                  </a:lnTo>
                  <a:lnTo>
                    <a:pt x="93393" y="40867"/>
                  </a:lnTo>
                  <a:lnTo>
                    <a:pt x="61595" y="87810"/>
                  </a:lnTo>
                  <a:lnTo>
                    <a:pt x="33350" y="148387"/>
                  </a:lnTo>
                  <a:lnTo>
                    <a:pt x="14727" y="198259"/>
                  </a:lnTo>
                  <a:lnTo>
                    <a:pt x="4573" y="251118"/>
                  </a:lnTo>
                  <a:lnTo>
                    <a:pt x="1045" y="305514"/>
                  </a:lnTo>
                  <a:lnTo>
                    <a:pt x="0" y="364396"/>
                  </a:lnTo>
                  <a:lnTo>
                    <a:pt x="860" y="417067"/>
                  </a:lnTo>
                  <a:lnTo>
                    <a:pt x="14158" y="470611"/>
                  </a:lnTo>
                  <a:lnTo>
                    <a:pt x="38968" y="520312"/>
                  </a:lnTo>
                  <a:lnTo>
                    <a:pt x="55679" y="536167"/>
                  </a:lnTo>
                  <a:lnTo>
                    <a:pt x="95003" y="555878"/>
                  </a:lnTo>
                  <a:lnTo>
                    <a:pt x="115679" y="557434"/>
                  </a:lnTo>
                  <a:lnTo>
                    <a:pt x="175292" y="553078"/>
                  </a:lnTo>
                  <a:lnTo>
                    <a:pt x="209166" y="544333"/>
                  </a:lnTo>
                  <a:lnTo>
                    <a:pt x="248934" y="521009"/>
                  </a:lnTo>
                  <a:lnTo>
                    <a:pt x="273301" y="501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59649" y="200041"/>
              <a:ext cx="20082" cy="494840"/>
            </a:xfrm>
            <a:custGeom>
              <a:avLst/>
              <a:gdLst/>
              <a:ahLst/>
              <a:cxnLst/>
              <a:rect l="0" t="0" r="0" b="0"/>
              <a:pathLst>
                <a:path w="20082" h="494840">
                  <a:moveTo>
                    <a:pt x="9553" y="0"/>
                  </a:moveTo>
                  <a:lnTo>
                    <a:pt x="2317" y="28726"/>
                  </a:lnTo>
                  <a:lnTo>
                    <a:pt x="0" y="77921"/>
                  </a:lnTo>
                  <a:lnTo>
                    <a:pt x="483" y="130063"/>
                  </a:lnTo>
                  <a:lnTo>
                    <a:pt x="6345" y="183726"/>
                  </a:lnTo>
                  <a:lnTo>
                    <a:pt x="9772" y="240051"/>
                  </a:lnTo>
                  <a:lnTo>
                    <a:pt x="17698" y="298542"/>
                  </a:lnTo>
                  <a:lnTo>
                    <a:pt x="19375" y="348550"/>
                  </a:lnTo>
                  <a:lnTo>
                    <a:pt x="19872" y="397292"/>
                  </a:lnTo>
                  <a:lnTo>
                    <a:pt x="20040" y="455684"/>
                  </a:lnTo>
                  <a:lnTo>
                    <a:pt x="20081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32373" y="484310"/>
              <a:ext cx="187576" cy="228268"/>
            </a:xfrm>
            <a:custGeom>
              <a:avLst/>
              <a:gdLst/>
              <a:ahLst/>
              <a:cxnLst/>
              <a:rect l="0" t="0" r="0" b="0"/>
              <a:pathLst>
                <a:path w="187576" h="228268">
                  <a:moveTo>
                    <a:pt x="0" y="10529"/>
                  </a:moveTo>
                  <a:lnTo>
                    <a:pt x="16788" y="65574"/>
                  </a:lnTo>
                  <a:lnTo>
                    <a:pt x="23333" y="116982"/>
                  </a:lnTo>
                  <a:lnTo>
                    <a:pt x="38904" y="177752"/>
                  </a:lnTo>
                  <a:lnTo>
                    <a:pt x="45756" y="199494"/>
                  </a:lnTo>
                  <a:lnTo>
                    <a:pt x="58941" y="214616"/>
                  </a:lnTo>
                  <a:lnTo>
                    <a:pt x="67369" y="220287"/>
                  </a:lnTo>
                  <a:lnTo>
                    <a:pt x="101589" y="228267"/>
                  </a:lnTo>
                  <a:lnTo>
                    <a:pt x="124699" y="223895"/>
                  </a:lnTo>
                  <a:lnTo>
                    <a:pt x="145499" y="212983"/>
                  </a:lnTo>
                  <a:lnTo>
                    <a:pt x="162542" y="196435"/>
                  </a:lnTo>
                  <a:lnTo>
                    <a:pt x="179702" y="167388"/>
                  </a:lnTo>
                  <a:lnTo>
                    <a:pt x="187575" y="110490"/>
                  </a:lnTo>
                  <a:lnTo>
                    <a:pt x="186011" y="52978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15202" y="427755"/>
              <a:ext cx="214448" cy="254170"/>
            </a:xfrm>
            <a:custGeom>
              <a:avLst/>
              <a:gdLst/>
              <a:ahLst/>
              <a:cxnLst/>
              <a:rect l="0" t="0" r="0" b="0"/>
              <a:pathLst>
                <a:path w="214448" h="254170">
                  <a:moveTo>
                    <a:pt x="148839" y="24970"/>
                  </a:moveTo>
                  <a:lnTo>
                    <a:pt x="130858" y="9329"/>
                  </a:lnTo>
                  <a:lnTo>
                    <a:pt x="113942" y="1251"/>
                  </a:lnTo>
                  <a:lnTo>
                    <a:pt x="94725" y="0"/>
                  </a:lnTo>
                  <a:lnTo>
                    <a:pt x="48203" y="8729"/>
                  </a:lnTo>
                  <a:lnTo>
                    <a:pt x="18935" y="23927"/>
                  </a:lnTo>
                  <a:lnTo>
                    <a:pt x="6096" y="39714"/>
                  </a:lnTo>
                  <a:lnTo>
                    <a:pt x="1035" y="48838"/>
                  </a:lnTo>
                  <a:lnTo>
                    <a:pt x="0" y="58429"/>
                  </a:lnTo>
                  <a:lnTo>
                    <a:pt x="5089" y="78445"/>
                  </a:lnTo>
                  <a:lnTo>
                    <a:pt x="18270" y="92800"/>
                  </a:lnTo>
                  <a:lnTo>
                    <a:pt x="26698" y="98266"/>
                  </a:lnTo>
                  <a:lnTo>
                    <a:pt x="84026" y="110878"/>
                  </a:lnTo>
                  <a:lnTo>
                    <a:pt x="138094" y="128136"/>
                  </a:lnTo>
                  <a:lnTo>
                    <a:pt x="190925" y="158976"/>
                  </a:lnTo>
                  <a:lnTo>
                    <a:pt x="205758" y="175775"/>
                  </a:lnTo>
                  <a:lnTo>
                    <a:pt x="211352" y="185168"/>
                  </a:lnTo>
                  <a:lnTo>
                    <a:pt x="214447" y="204964"/>
                  </a:lnTo>
                  <a:lnTo>
                    <a:pt x="213635" y="215156"/>
                  </a:lnTo>
                  <a:lnTo>
                    <a:pt x="209584" y="223120"/>
                  </a:lnTo>
                  <a:lnTo>
                    <a:pt x="195724" y="235089"/>
                  </a:lnTo>
                  <a:lnTo>
                    <a:pt x="168190" y="248405"/>
                  </a:lnTo>
                  <a:lnTo>
                    <a:pt x="126627" y="254169"/>
                  </a:lnTo>
                  <a:lnTo>
                    <a:pt x="78161" y="247712"/>
                  </a:lnTo>
                  <a:lnTo>
                    <a:pt x="43554" y="235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90383" y="147398"/>
              <a:ext cx="42115" cy="536955"/>
            </a:xfrm>
            <a:custGeom>
              <a:avLst/>
              <a:gdLst/>
              <a:ahLst/>
              <a:cxnLst/>
              <a:rect l="0" t="0" r="0" b="0"/>
              <a:pathLst>
                <a:path w="42115" h="536955">
                  <a:moveTo>
                    <a:pt x="0" y="0"/>
                  </a:moveTo>
                  <a:lnTo>
                    <a:pt x="8333" y="48931"/>
                  </a:lnTo>
                  <a:lnTo>
                    <a:pt x="9878" y="96777"/>
                  </a:lnTo>
                  <a:lnTo>
                    <a:pt x="13455" y="151117"/>
                  </a:lnTo>
                  <a:lnTo>
                    <a:pt x="18804" y="205433"/>
                  </a:lnTo>
                  <a:lnTo>
                    <a:pt x="26201" y="260118"/>
                  </a:lnTo>
                  <a:lnTo>
                    <a:pt x="29990" y="316238"/>
                  </a:lnTo>
                  <a:lnTo>
                    <a:pt x="36702" y="379140"/>
                  </a:lnTo>
                  <a:lnTo>
                    <a:pt x="40511" y="436642"/>
                  </a:lnTo>
                  <a:lnTo>
                    <a:pt x="41798" y="497728"/>
                  </a:lnTo>
                  <a:lnTo>
                    <a:pt x="42114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53513" y="347440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21057"/>
                  </a:moveTo>
                  <a:lnTo>
                    <a:pt x="241876" y="4268"/>
                  </a:lnTo>
                  <a:lnTo>
                    <a:pt x="194369" y="1265"/>
                  </a:lnTo>
                  <a:lnTo>
                    <a:pt x="144418" y="375"/>
                  </a:lnTo>
                  <a:lnTo>
                    <a:pt x="81906" y="74"/>
                  </a:lnTo>
                  <a:lnTo>
                    <a:pt x="37136" y="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34639" y="420325"/>
              <a:ext cx="208386" cy="232442"/>
            </a:xfrm>
            <a:custGeom>
              <a:avLst/>
              <a:gdLst/>
              <a:ahLst/>
              <a:cxnLst/>
              <a:rect l="0" t="0" r="0" b="0"/>
              <a:pathLst>
                <a:path w="208386" h="232442">
                  <a:moveTo>
                    <a:pt x="66314" y="116628"/>
                  </a:moveTo>
                  <a:lnTo>
                    <a:pt x="124931" y="107563"/>
                  </a:lnTo>
                  <a:lnTo>
                    <a:pt x="176765" y="96813"/>
                  </a:lnTo>
                  <a:lnTo>
                    <a:pt x="195732" y="85984"/>
                  </a:lnTo>
                  <a:lnTo>
                    <a:pt x="201726" y="77482"/>
                  </a:lnTo>
                  <a:lnTo>
                    <a:pt x="208385" y="55556"/>
                  </a:lnTo>
                  <a:lnTo>
                    <a:pt x="207821" y="45498"/>
                  </a:lnTo>
                  <a:lnTo>
                    <a:pt x="200956" y="28082"/>
                  </a:lnTo>
                  <a:lnTo>
                    <a:pt x="183867" y="12544"/>
                  </a:lnTo>
                  <a:lnTo>
                    <a:pt x="172758" y="5124"/>
                  </a:lnTo>
                  <a:lnTo>
                    <a:pt x="147938" y="0"/>
                  </a:lnTo>
                  <a:lnTo>
                    <a:pt x="122479" y="2792"/>
                  </a:lnTo>
                  <a:lnTo>
                    <a:pt x="89584" y="17518"/>
                  </a:lnTo>
                  <a:lnTo>
                    <a:pt x="26730" y="67261"/>
                  </a:lnTo>
                  <a:lnTo>
                    <a:pt x="7012" y="96541"/>
                  </a:lnTo>
                  <a:lnTo>
                    <a:pt x="2213" y="106746"/>
                  </a:lnTo>
                  <a:lnTo>
                    <a:pt x="0" y="130564"/>
                  </a:lnTo>
                  <a:lnTo>
                    <a:pt x="8112" y="178392"/>
                  </a:lnTo>
                  <a:lnTo>
                    <a:pt x="20559" y="197111"/>
                  </a:lnTo>
                  <a:lnTo>
                    <a:pt x="37790" y="212060"/>
                  </a:lnTo>
                  <a:lnTo>
                    <a:pt x="57146" y="222603"/>
                  </a:lnTo>
                  <a:lnTo>
                    <a:pt x="113821" y="231146"/>
                  </a:lnTo>
                  <a:lnTo>
                    <a:pt x="140014" y="232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13899" y="421139"/>
              <a:ext cx="102910" cy="221103"/>
            </a:xfrm>
            <a:custGeom>
              <a:avLst/>
              <a:gdLst/>
              <a:ahLst/>
              <a:cxnLst/>
              <a:rect l="0" t="0" r="0" b="0"/>
              <a:pathLst>
                <a:path w="102910" h="221103">
                  <a:moveTo>
                    <a:pt x="18681" y="115814"/>
                  </a:moveTo>
                  <a:lnTo>
                    <a:pt x="33335" y="177906"/>
                  </a:lnTo>
                  <a:lnTo>
                    <a:pt x="43430" y="215840"/>
                  </a:lnTo>
                  <a:lnTo>
                    <a:pt x="43369" y="221102"/>
                  </a:lnTo>
                  <a:lnTo>
                    <a:pt x="40989" y="221101"/>
                  </a:lnTo>
                  <a:lnTo>
                    <a:pt x="37063" y="217591"/>
                  </a:lnTo>
                  <a:lnTo>
                    <a:pt x="9656" y="161635"/>
                  </a:lnTo>
                  <a:lnTo>
                    <a:pt x="0" y="108141"/>
                  </a:lnTo>
                  <a:lnTo>
                    <a:pt x="668" y="67657"/>
                  </a:lnTo>
                  <a:lnTo>
                    <a:pt x="14643" y="34085"/>
                  </a:lnTo>
                  <a:lnTo>
                    <a:pt x="27025" y="16709"/>
                  </a:lnTo>
                  <a:lnTo>
                    <a:pt x="46566" y="7426"/>
                  </a:lnTo>
                  <a:lnTo>
                    <a:pt x="1029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53679" y="494839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4939" y="58617"/>
                  </a:lnTo>
                  <a:lnTo>
                    <a:pt x="975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22093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58963" y="395099"/>
              <a:ext cx="200043" cy="218164"/>
            </a:xfrm>
            <a:custGeom>
              <a:avLst/>
              <a:gdLst/>
              <a:ahLst/>
              <a:cxnLst/>
              <a:rect l="0" t="0" r="0" b="0"/>
              <a:pathLst>
                <a:path w="200043" h="218164">
                  <a:moveTo>
                    <a:pt x="0" y="120797"/>
                  </a:moveTo>
                  <a:lnTo>
                    <a:pt x="9066" y="179414"/>
                  </a:lnTo>
                  <a:lnTo>
                    <a:pt x="16306" y="218163"/>
                  </a:lnTo>
                  <a:lnTo>
                    <a:pt x="15550" y="217293"/>
                  </a:lnTo>
                  <a:lnTo>
                    <a:pt x="13876" y="213204"/>
                  </a:lnTo>
                  <a:lnTo>
                    <a:pt x="7850" y="157171"/>
                  </a:lnTo>
                  <a:lnTo>
                    <a:pt x="2326" y="108568"/>
                  </a:lnTo>
                  <a:lnTo>
                    <a:pt x="460" y="45332"/>
                  </a:lnTo>
                  <a:lnTo>
                    <a:pt x="6444" y="22526"/>
                  </a:lnTo>
                  <a:lnTo>
                    <a:pt x="11315" y="13169"/>
                  </a:lnTo>
                  <a:lnTo>
                    <a:pt x="19242" y="6931"/>
                  </a:lnTo>
                  <a:lnTo>
                    <a:pt x="40527" y="0"/>
                  </a:lnTo>
                  <a:lnTo>
                    <a:pt x="62466" y="3158"/>
                  </a:lnTo>
                  <a:lnTo>
                    <a:pt x="91428" y="18091"/>
                  </a:lnTo>
                  <a:lnTo>
                    <a:pt x="122175" y="44097"/>
                  </a:lnTo>
                  <a:lnTo>
                    <a:pt x="155824" y="100401"/>
                  </a:lnTo>
                  <a:lnTo>
                    <a:pt x="178246" y="160803"/>
                  </a:lnTo>
                  <a:lnTo>
                    <a:pt x="200042" y="215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32704" y="447086"/>
              <a:ext cx="207041" cy="447837"/>
            </a:xfrm>
            <a:custGeom>
              <a:avLst/>
              <a:gdLst/>
              <a:ahLst/>
              <a:cxnLst/>
              <a:rect l="0" t="0" r="0" b="0"/>
              <a:pathLst>
                <a:path w="207041" h="447837">
                  <a:moveTo>
                    <a:pt x="147399" y="153038"/>
                  </a:moveTo>
                  <a:lnTo>
                    <a:pt x="164188" y="97993"/>
                  </a:lnTo>
                  <a:lnTo>
                    <a:pt x="166560" y="73201"/>
                  </a:lnTo>
                  <a:lnTo>
                    <a:pt x="161374" y="49705"/>
                  </a:lnTo>
                  <a:lnTo>
                    <a:pt x="145301" y="19865"/>
                  </a:lnTo>
                  <a:lnTo>
                    <a:pt x="138981" y="11614"/>
                  </a:lnTo>
                  <a:lnTo>
                    <a:pt x="119482" y="2445"/>
                  </a:lnTo>
                  <a:lnTo>
                    <a:pt x="107731" y="0"/>
                  </a:lnTo>
                  <a:lnTo>
                    <a:pt x="85315" y="3523"/>
                  </a:lnTo>
                  <a:lnTo>
                    <a:pt x="64824" y="14057"/>
                  </a:lnTo>
                  <a:lnTo>
                    <a:pt x="47918" y="30437"/>
                  </a:lnTo>
                  <a:lnTo>
                    <a:pt x="30836" y="64979"/>
                  </a:lnTo>
                  <a:lnTo>
                    <a:pt x="15753" y="118573"/>
                  </a:lnTo>
                  <a:lnTo>
                    <a:pt x="13247" y="159074"/>
                  </a:lnTo>
                  <a:lnTo>
                    <a:pt x="25387" y="215617"/>
                  </a:lnTo>
                  <a:lnTo>
                    <a:pt x="32132" y="222833"/>
                  </a:lnTo>
                  <a:lnTo>
                    <a:pt x="52106" y="230851"/>
                  </a:lnTo>
                  <a:lnTo>
                    <a:pt x="73461" y="228176"/>
                  </a:lnTo>
                  <a:lnTo>
                    <a:pt x="102095" y="213516"/>
                  </a:lnTo>
                  <a:lnTo>
                    <a:pt x="117906" y="198634"/>
                  </a:lnTo>
                  <a:lnTo>
                    <a:pt x="132731" y="176422"/>
                  </a:lnTo>
                  <a:lnTo>
                    <a:pt x="145672" y="132224"/>
                  </a:lnTo>
                  <a:lnTo>
                    <a:pt x="148587" y="132143"/>
                  </a:lnTo>
                  <a:lnTo>
                    <a:pt x="151701" y="135598"/>
                  </a:lnTo>
                  <a:lnTo>
                    <a:pt x="168561" y="179077"/>
                  </a:lnTo>
                  <a:lnTo>
                    <a:pt x="182515" y="231231"/>
                  </a:lnTo>
                  <a:lnTo>
                    <a:pt x="202602" y="287763"/>
                  </a:lnTo>
                  <a:lnTo>
                    <a:pt x="207040" y="334636"/>
                  </a:lnTo>
                  <a:lnTo>
                    <a:pt x="195605" y="394151"/>
                  </a:lnTo>
                  <a:lnTo>
                    <a:pt x="180140" y="420881"/>
                  </a:lnTo>
                  <a:lnTo>
                    <a:pt x="170396" y="426356"/>
                  </a:lnTo>
                  <a:lnTo>
                    <a:pt x="112731" y="435144"/>
                  </a:lnTo>
                  <a:lnTo>
                    <a:pt x="50604" y="436880"/>
                  </a:lnTo>
                  <a:lnTo>
                    <a:pt x="0" y="447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11233" y="821239"/>
              <a:ext cx="2326799" cy="52627"/>
            </a:xfrm>
            <a:custGeom>
              <a:avLst/>
              <a:gdLst/>
              <a:ahLst/>
              <a:cxnLst/>
              <a:rect l="0" t="0" r="0" b="0"/>
              <a:pathLst>
                <a:path w="2326799" h="52627">
                  <a:moveTo>
                    <a:pt x="2326798" y="52626"/>
                  </a:moveTo>
                  <a:lnTo>
                    <a:pt x="2289320" y="44293"/>
                  </a:lnTo>
                  <a:lnTo>
                    <a:pt x="2230312" y="35151"/>
                  </a:lnTo>
                  <a:lnTo>
                    <a:pt x="2167142" y="32276"/>
                  </a:lnTo>
                  <a:lnTo>
                    <a:pt x="2109477" y="28659"/>
                  </a:lnTo>
                  <a:lnTo>
                    <a:pt x="2064094" y="24426"/>
                  </a:lnTo>
                  <a:lnTo>
                    <a:pt x="2016628" y="22545"/>
                  </a:lnTo>
                  <a:lnTo>
                    <a:pt x="1960635" y="27075"/>
                  </a:lnTo>
                  <a:lnTo>
                    <a:pt x="1897641" y="30237"/>
                  </a:lnTo>
                  <a:lnTo>
                    <a:pt x="1843881" y="31174"/>
                  </a:lnTo>
                  <a:lnTo>
                    <a:pt x="1783794" y="24255"/>
                  </a:lnTo>
                  <a:lnTo>
                    <a:pt x="1726865" y="21675"/>
                  </a:lnTo>
                  <a:lnTo>
                    <a:pt x="1664970" y="21166"/>
                  </a:lnTo>
                  <a:lnTo>
                    <a:pt x="1613764" y="21077"/>
                  </a:lnTo>
                  <a:lnTo>
                    <a:pt x="1551295" y="21048"/>
                  </a:lnTo>
                  <a:lnTo>
                    <a:pt x="1502224" y="21042"/>
                  </a:lnTo>
                  <a:lnTo>
                    <a:pt x="1440009" y="21041"/>
                  </a:lnTo>
                  <a:lnTo>
                    <a:pt x="1389052" y="17921"/>
                  </a:lnTo>
                  <a:lnTo>
                    <a:pt x="1336909" y="12707"/>
                  </a:lnTo>
                  <a:lnTo>
                    <a:pt x="1284414" y="11162"/>
                  </a:lnTo>
                  <a:lnTo>
                    <a:pt x="1234935" y="10705"/>
                  </a:lnTo>
                  <a:lnTo>
                    <a:pt x="1187520" y="10569"/>
                  </a:lnTo>
                  <a:lnTo>
                    <a:pt x="1136425" y="10529"/>
                  </a:lnTo>
                  <a:lnTo>
                    <a:pt x="1084242" y="10517"/>
                  </a:lnTo>
                  <a:lnTo>
                    <a:pt x="1031735" y="10513"/>
                  </a:lnTo>
                  <a:lnTo>
                    <a:pt x="979133" y="7393"/>
                  </a:lnTo>
                  <a:lnTo>
                    <a:pt x="929622" y="2179"/>
                  </a:lnTo>
                  <a:lnTo>
                    <a:pt x="882197" y="634"/>
                  </a:lnTo>
                  <a:lnTo>
                    <a:pt x="831101" y="176"/>
                  </a:lnTo>
                  <a:lnTo>
                    <a:pt x="778916" y="40"/>
                  </a:lnTo>
                  <a:lnTo>
                    <a:pt x="726409" y="0"/>
                  </a:lnTo>
                  <a:lnTo>
                    <a:pt x="673807" y="3108"/>
                  </a:lnTo>
                  <a:lnTo>
                    <a:pt x="621176" y="8318"/>
                  </a:lnTo>
                  <a:lnTo>
                    <a:pt x="568538" y="9862"/>
                  </a:lnTo>
                  <a:lnTo>
                    <a:pt x="515896" y="7200"/>
                  </a:lnTo>
                  <a:lnTo>
                    <a:pt x="463254" y="2121"/>
                  </a:lnTo>
                  <a:lnTo>
                    <a:pt x="413731" y="617"/>
                  </a:lnTo>
                  <a:lnTo>
                    <a:pt x="366302" y="171"/>
                  </a:lnTo>
                  <a:lnTo>
                    <a:pt x="315204" y="39"/>
                  </a:lnTo>
                  <a:lnTo>
                    <a:pt x="266139" y="0"/>
                  </a:lnTo>
                  <a:lnTo>
                    <a:pt x="218846" y="3108"/>
                  </a:lnTo>
                  <a:lnTo>
                    <a:pt x="167788" y="8318"/>
                  </a:lnTo>
                  <a:lnTo>
                    <a:pt x="115616" y="9862"/>
                  </a:lnTo>
                  <a:lnTo>
                    <a:pt x="66232" y="10319"/>
                  </a:lnTo>
                  <a:lnTo>
                    <a:pt x="28203" y="10455"/>
                  </a:lnTo>
                  <a:lnTo>
                    <a:pt x="0" y="10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012871" y="1884601"/>
            <a:ext cx="6525534" cy="775101"/>
            <a:chOff x="1012871" y="1884601"/>
            <a:chExt cx="6525534" cy="775101"/>
          </a:xfrm>
        </p:grpSpPr>
        <p:sp>
          <p:nvSpPr>
            <p:cNvPr id="16" name="Freeform 15"/>
            <p:cNvSpPr/>
            <p:nvPr/>
          </p:nvSpPr>
          <p:spPr>
            <a:xfrm>
              <a:off x="1258212" y="2189927"/>
              <a:ext cx="36794" cy="421141"/>
            </a:xfrm>
            <a:custGeom>
              <a:avLst/>
              <a:gdLst/>
              <a:ahLst/>
              <a:cxnLst/>
              <a:rect l="0" t="0" r="0" b="0"/>
              <a:pathLst>
                <a:path w="36794" h="421141">
                  <a:moveTo>
                    <a:pt x="36793" y="0"/>
                  </a:moveTo>
                  <a:lnTo>
                    <a:pt x="29557" y="27556"/>
                  </a:lnTo>
                  <a:lnTo>
                    <a:pt x="23795" y="86898"/>
                  </a:lnTo>
                  <a:lnTo>
                    <a:pt x="15004" y="137662"/>
                  </a:lnTo>
                  <a:lnTo>
                    <a:pt x="8110" y="189747"/>
                  </a:lnTo>
                  <a:lnTo>
                    <a:pt x="6067" y="242225"/>
                  </a:lnTo>
                  <a:lnTo>
                    <a:pt x="5462" y="291699"/>
                  </a:lnTo>
                  <a:lnTo>
                    <a:pt x="5258" y="350338"/>
                  </a:lnTo>
                  <a:lnTo>
                    <a:pt x="0" y="403368"/>
                  </a:lnTo>
                  <a:lnTo>
                    <a:pt x="520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12871" y="2232041"/>
              <a:ext cx="292663" cy="224576"/>
            </a:xfrm>
            <a:custGeom>
              <a:avLst/>
              <a:gdLst/>
              <a:ahLst/>
              <a:cxnLst/>
              <a:rect l="0" t="0" r="0" b="0"/>
              <a:pathLst>
                <a:path w="292663" h="224576">
                  <a:moveTo>
                    <a:pt x="292662" y="126342"/>
                  </a:moveTo>
                  <a:lnTo>
                    <a:pt x="239635" y="140996"/>
                  </a:lnTo>
                  <a:lnTo>
                    <a:pt x="178993" y="169461"/>
                  </a:lnTo>
                  <a:lnTo>
                    <a:pt x="124489" y="195278"/>
                  </a:lnTo>
                  <a:lnTo>
                    <a:pt x="61060" y="217479"/>
                  </a:lnTo>
                  <a:lnTo>
                    <a:pt x="39989" y="224559"/>
                  </a:lnTo>
                  <a:lnTo>
                    <a:pt x="30627" y="224575"/>
                  </a:lnTo>
                  <a:lnTo>
                    <a:pt x="13985" y="218354"/>
                  </a:lnTo>
                  <a:lnTo>
                    <a:pt x="9781" y="211080"/>
                  </a:lnTo>
                  <a:lnTo>
                    <a:pt x="2755" y="158226"/>
                  </a:lnTo>
                  <a:lnTo>
                    <a:pt x="0" y="108637"/>
                  </a:lnTo>
                  <a:lnTo>
                    <a:pt x="12646" y="53084"/>
                  </a:lnTo>
                  <a:lnTo>
                    <a:pt x="294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16103" y="2242570"/>
              <a:ext cx="21058" cy="379026"/>
            </a:xfrm>
            <a:custGeom>
              <a:avLst/>
              <a:gdLst/>
              <a:ahLst/>
              <a:cxnLst/>
              <a:rect l="0" t="0" r="0" b="0"/>
              <a:pathLst>
                <a:path w="21058" h="379026">
                  <a:moveTo>
                    <a:pt x="21057" y="0"/>
                  </a:moveTo>
                  <a:lnTo>
                    <a:pt x="9604" y="54144"/>
                  </a:lnTo>
                  <a:lnTo>
                    <a:pt x="2846" y="101440"/>
                  </a:lnTo>
                  <a:lnTo>
                    <a:pt x="843" y="163027"/>
                  </a:lnTo>
                  <a:lnTo>
                    <a:pt x="375" y="206987"/>
                  </a:lnTo>
                  <a:lnTo>
                    <a:pt x="111" y="264620"/>
                  </a:lnTo>
                  <a:lnTo>
                    <a:pt x="33" y="317571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16145" y="2203286"/>
              <a:ext cx="294799" cy="456416"/>
            </a:xfrm>
            <a:custGeom>
              <a:avLst/>
              <a:gdLst/>
              <a:ahLst/>
              <a:cxnLst/>
              <a:rect l="0" t="0" r="0" b="0"/>
              <a:pathLst>
                <a:path w="294799" h="456416">
                  <a:moveTo>
                    <a:pt x="0" y="91926"/>
                  </a:moveTo>
                  <a:lnTo>
                    <a:pt x="37086" y="39221"/>
                  </a:lnTo>
                  <a:lnTo>
                    <a:pt x="64800" y="16908"/>
                  </a:lnTo>
                  <a:lnTo>
                    <a:pt x="84952" y="6722"/>
                  </a:lnTo>
                  <a:lnTo>
                    <a:pt x="121617" y="0"/>
                  </a:lnTo>
                  <a:lnTo>
                    <a:pt x="145299" y="4667"/>
                  </a:lnTo>
                  <a:lnTo>
                    <a:pt x="175242" y="20448"/>
                  </a:lnTo>
                  <a:lnTo>
                    <a:pt x="206321" y="46741"/>
                  </a:lnTo>
                  <a:lnTo>
                    <a:pt x="227898" y="78668"/>
                  </a:lnTo>
                  <a:lnTo>
                    <a:pt x="247744" y="131378"/>
                  </a:lnTo>
                  <a:lnTo>
                    <a:pt x="262930" y="186850"/>
                  </a:lnTo>
                  <a:lnTo>
                    <a:pt x="271605" y="248457"/>
                  </a:lnTo>
                  <a:lnTo>
                    <a:pt x="264913" y="307376"/>
                  </a:lnTo>
                  <a:lnTo>
                    <a:pt x="243347" y="370512"/>
                  </a:lnTo>
                  <a:lnTo>
                    <a:pt x="223921" y="400508"/>
                  </a:lnTo>
                  <a:lnTo>
                    <a:pt x="173368" y="446055"/>
                  </a:lnTo>
                  <a:lnTo>
                    <a:pt x="152312" y="454037"/>
                  </a:lnTo>
                  <a:lnTo>
                    <a:pt x="127355" y="456415"/>
                  </a:lnTo>
                  <a:lnTo>
                    <a:pt x="100666" y="453573"/>
                  </a:lnTo>
                  <a:lnTo>
                    <a:pt x="79445" y="445290"/>
                  </a:lnTo>
                  <a:lnTo>
                    <a:pt x="62215" y="432641"/>
                  </a:lnTo>
                  <a:lnTo>
                    <a:pt x="46758" y="415320"/>
                  </a:lnTo>
                  <a:lnTo>
                    <a:pt x="38329" y="392804"/>
                  </a:lnTo>
                  <a:lnTo>
                    <a:pt x="35752" y="367200"/>
                  </a:lnTo>
                  <a:lnTo>
                    <a:pt x="38507" y="340222"/>
                  </a:lnTo>
                  <a:lnTo>
                    <a:pt x="46749" y="318873"/>
                  </a:lnTo>
                  <a:lnTo>
                    <a:pt x="52223" y="309904"/>
                  </a:lnTo>
                  <a:lnTo>
                    <a:pt x="67664" y="296820"/>
                  </a:lnTo>
                  <a:lnTo>
                    <a:pt x="76695" y="291693"/>
                  </a:lnTo>
                  <a:lnTo>
                    <a:pt x="132046" y="283464"/>
                  </a:lnTo>
                  <a:lnTo>
                    <a:pt x="186133" y="284959"/>
                  </a:lnTo>
                  <a:lnTo>
                    <a:pt x="220097" y="296130"/>
                  </a:lnTo>
                  <a:lnTo>
                    <a:pt x="271269" y="320375"/>
                  </a:lnTo>
                  <a:lnTo>
                    <a:pt x="294798" y="344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10721" y="2316269"/>
              <a:ext cx="16119" cy="200042"/>
            </a:xfrm>
            <a:custGeom>
              <a:avLst/>
              <a:gdLst/>
              <a:ahLst/>
              <a:cxnLst/>
              <a:rect l="0" t="0" r="0" b="0"/>
              <a:pathLst>
                <a:path w="16119" h="200042">
                  <a:moveTo>
                    <a:pt x="5590" y="0"/>
                  </a:moveTo>
                  <a:lnTo>
                    <a:pt x="0" y="16768"/>
                  </a:lnTo>
                  <a:lnTo>
                    <a:pt x="3273" y="69516"/>
                  </a:lnTo>
                  <a:lnTo>
                    <a:pt x="5132" y="126209"/>
                  </a:lnTo>
                  <a:lnTo>
                    <a:pt x="12765" y="184600"/>
                  </a:lnTo>
                  <a:lnTo>
                    <a:pt x="1611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63668" y="2368911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189513" y="0"/>
                  </a:moveTo>
                  <a:lnTo>
                    <a:pt x="135638" y="25194"/>
                  </a:lnTo>
                  <a:lnTo>
                    <a:pt x="72421" y="50050"/>
                  </a:lnTo>
                  <a:lnTo>
                    <a:pt x="26350" y="7145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21333" y="2081295"/>
              <a:ext cx="350330" cy="463402"/>
            </a:xfrm>
            <a:custGeom>
              <a:avLst/>
              <a:gdLst/>
              <a:ahLst/>
              <a:cxnLst/>
              <a:rect l="0" t="0" r="0" b="0"/>
              <a:pathLst>
                <a:path w="350330" h="463402">
                  <a:moveTo>
                    <a:pt x="5589" y="129689"/>
                  </a:moveTo>
                  <a:lnTo>
                    <a:pt x="0" y="112922"/>
                  </a:lnTo>
                  <a:lnTo>
                    <a:pt x="375" y="95331"/>
                  </a:lnTo>
                  <a:lnTo>
                    <a:pt x="5611" y="76984"/>
                  </a:lnTo>
                  <a:lnTo>
                    <a:pt x="34592" y="38896"/>
                  </a:lnTo>
                  <a:lnTo>
                    <a:pt x="77565" y="11625"/>
                  </a:lnTo>
                  <a:lnTo>
                    <a:pt x="99579" y="1957"/>
                  </a:lnTo>
                  <a:lnTo>
                    <a:pt x="121062" y="0"/>
                  </a:lnTo>
                  <a:lnTo>
                    <a:pt x="141138" y="4199"/>
                  </a:lnTo>
                  <a:lnTo>
                    <a:pt x="157860" y="13864"/>
                  </a:lnTo>
                  <a:lnTo>
                    <a:pt x="163255" y="22057"/>
                  </a:lnTo>
                  <a:lnTo>
                    <a:pt x="178213" y="82096"/>
                  </a:lnTo>
                  <a:lnTo>
                    <a:pt x="177100" y="117537"/>
                  </a:lnTo>
                  <a:lnTo>
                    <a:pt x="169164" y="136376"/>
                  </a:lnTo>
                  <a:lnTo>
                    <a:pt x="145005" y="167535"/>
                  </a:lnTo>
                  <a:lnTo>
                    <a:pt x="144156" y="171297"/>
                  </a:lnTo>
                  <a:lnTo>
                    <a:pt x="147100" y="172636"/>
                  </a:lnTo>
                  <a:lnTo>
                    <a:pt x="159730" y="173343"/>
                  </a:lnTo>
                  <a:lnTo>
                    <a:pt x="216751" y="190964"/>
                  </a:lnTo>
                  <a:lnTo>
                    <a:pt x="263290" y="221611"/>
                  </a:lnTo>
                  <a:lnTo>
                    <a:pt x="314308" y="278514"/>
                  </a:lnTo>
                  <a:lnTo>
                    <a:pt x="343915" y="329918"/>
                  </a:lnTo>
                  <a:lnTo>
                    <a:pt x="350329" y="366961"/>
                  </a:lnTo>
                  <a:lnTo>
                    <a:pt x="341051" y="407572"/>
                  </a:lnTo>
                  <a:lnTo>
                    <a:pt x="326648" y="429057"/>
                  </a:lnTo>
                  <a:lnTo>
                    <a:pt x="307379" y="445236"/>
                  </a:lnTo>
                  <a:lnTo>
                    <a:pt x="270223" y="459751"/>
                  </a:lnTo>
                  <a:lnTo>
                    <a:pt x="230748" y="463401"/>
                  </a:lnTo>
                  <a:lnTo>
                    <a:pt x="168990" y="451680"/>
                  </a:lnTo>
                  <a:lnTo>
                    <a:pt x="131931" y="445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28935" y="2126032"/>
              <a:ext cx="229680" cy="506093"/>
            </a:xfrm>
            <a:custGeom>
              <a:avLst/>
              <a:gdLst/>
              <a:ahLst/>
              <a:cxnLst/>
              <a:rect l="0" t="0" r="0" b="0"/>
              <a:pathLst>
                <a:path w="229680" h="506093">
                  <a:moveTo>
                    <a:pt x="177054" y="137594"/>
                  </a:moveTo>
                  <a:lnTo>
                    <a:pt x="193842" y="82550"/>
                  </a:lnTo>
                  <a:lnTo>
                    <a:pt x="196214" y="57758"/>
                  </a:lnTo>
                  <a:lnTo>
                    <a:pt x="191029" y="37381"/>
                  </a:lnTo>
                  <a:lnTo>
                    <a:pt x="186371" y="28671"/>
                  </a:lnTo>
                  <a:lnTo>
                    <a:pt x="157458" y="5235"/>
                  </a:lnTo>
                  <a:lnTo>
                    <a:pt x="135589" y="0"/>
                  </a:lnTo>
                  <a:lnTo>
                    <a:pt x="92954" y="6170"/>
                  </a:lnTo>
                  <a:lnTo>
                    <a:pt x="61278" y="20925"/>
                  </a:lnTo>
                  <a:lnTo>
                    <a:pt x="35256" y="45704"/>
                  </a:lnTo>
                  <a:lnTo>
                    <a:pt x="12727" y="75273"/>
                  </a:lnTo>
                  <a:lnTo>
                    <a:pt x="4584" y="102097"/>
                  </a:lnTo>
                  <a:lnTo>
                    <a:pt x="0" y="150084"/>
                  </a:lnTo>
                  <a:lnTo>
                    <a:pt x="1267" y="181750"/>
                  </a:lnTo>
                  <a:lnTo>
                    <a:pt x="9630" y="207522"/>
                  </a:lnTo>
                  <a:lnTo>
                    <a:pt x="27384" y="227555"/>
                  </a:lnTo>
                  <a:lnTo>
                    <a:pt x="50873" y="241918"/>
                  </a:lnTo>
                  <a:lnTo>
                    <a:pt x="76910" y="248301"/>
                  </a:lnTo>
                  <a:lnTo>
                    <a:pt x="112287" y="246306"/>
                  </a:lnTo>
                  <a:lnTo>
                    <a:pt x="144995" y="238306"/>
                  </a:lnTo>
                  <a:lnTo>
                    <a:pt x="163196" y="225639"/>
                  </a:lnTo>
                  <a:lnTo>
                    <a:pt x="193944" y="188911"/>
                  </a:lnTo>
                  <a:lnTo>
                    <a:pt x="209874" y="158259"/>
                  </a:lnTo>
                  <a:lnTo>
                    <a:pt x="214142" y="156050"/>
                  </a:lnTo>
                  <a:lnTo>
                    <a:pt x="218157" y="159257"/>
                  </a:lnTo>
                  <a:lnTo>
                    <a:pt x="222004" y="166074"/>
                  </a:lnTo>
                  <a:lnTo>
                    <a:pt x="228177" y="211807"/>
                  </a:lnTo>
                  <a:lnTo>
                    <a:pt x="229397" y="272833"/>
                  </a:lnTo>
                  <a:lnTo>
                    <a:pt x="229638" y="335884"/>
                  </a:lnTo>
                  <a:lnTo>
                    <a:pt x="229679" y="387290"/>
                  </a:lnTo>
                  <a:lnTo>
                    <a:pt x="222457" y="441421"/>
                  </a:lnTo>
                  <a:lnTo>
                    <a:pt x="219818" y="486602"/>
                  </a:lnTo>
                  <a:lnTo>
                    <a:pt x="219168" y="506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56099" y="2077202"/>
              <a:ext cx="308493" cy="452894"/>
            </a:xfrm>
            <a:custGeom>
              <a:avLst/>
              <a:gdLst/>
              <a:ahLst/>
              <a:cxnLst/>
              <a:rect l="0" t="0" r="0" b="0"/>
              <a:pathLst>
                <a:path w="308493" h="452894">
                  <a:moveTo>
                    <a:pt x="276315" y="81140"/>
                  </a:moveTo>
                  <a:lnTo>
                    <a:pt x="237942" y="110448"/>
                  </a:lnTo>
                  <a:lnTo>
                    <a:pt x="209681" y="148280"/>
                  </a:lnTo>
                  <a:lnTo>
                    <a:pt x="181568" y="206533"/>
                  </a:lnTo>
                  <a:lnTo>
                    <a:pt x="153485" y="257857"/>
                  </a:lnTo>
                  <a:lnTo>
                    <a:pt x="133812" y="317431"/>
                  </a:lnTo>
                  <a:lnTo>
                    <a:pt x="124648" y="360032"/>
                  </a:lnTo>
                  <a:lnTo>
                    <a:pt x="126239" y="384076"/>
                  </a:lnTo>
                  <a:lnTo>
                    <a:pt x="133965" y="403341"/>
                  </a:lnTo>
                  <a:lnTo>
                    <a:pt x="157990" y="434773"/>
                  </a:lnTo>
                  <a:lnTo>
                    <a:pt x="189523" y="450822"/>
                  </a:lnTo>
                  <a:lnTo>
                    <a:pt x="212004" y="452893"/>
                  </a:lnTo>
                  <a:lnTo>
                    <a:pt x="233695" y="448745"/>
                  </a:lnTo>
                  <a:lnTo>
                    <a:pt x="264467" y="433255"/>
                  </a:lnTo>
                  <a:lnTo>
                    <a:pt x="288922" y="412678"/>
                  </a:lnTo>
                  <a:lnTo>
                    <a:pt x="303755" y="394606"/>
                  </a:lnTo>
                  <a:lnTo>
                    <a:pt x="307476" y="384874"/>
                  </a:lnTo>
                  <a:lnTo>
                    <a:pt x="308492" y="364701"/>
                  </a:lnTo>
                  <a:lnTo>
                    <a:pt x="302486" y="333614"/>
                  </a:lnTo>
                  <a:lnTo>
                    <a:pt x="287709" y="302176"/>
                  </a:lnTo>
                  <a:lnTo>
                    <a:pt x="262923" y="276223"/>
                  </a:lnTo>
                  <a:lnTo>
                    <a:pt x="214702" y="247663"/>
                  </a:lnTo>
                  <a:lnTo>
                    <a:pt x="151796" y="225699"/>
                  </a:lnTo>
                  <a:lnTo>
                    <a:pt x="94451" y="199236"/>
                  </a:lnTo>
                  <a:lnTo>
                    <a:pt x="70315" y="188609"/>
                  </a:lnTo>
                  <a:lnTo>
                    <a:pt x="22615" y="143212"/>
                  </a:lnTo>
                  <a:lnTo>
                    <a:pt x="2923" y="112400"/>
                  </a:lnTo>
                  <a:lnTo>
                    <a:pt x="0" y="91523"/>
                  </a:lnTo>
                  <a:lnTo>
                    <a:pt x="3769" y="70547"/>
                  </a:lnTo>
                  <a:lnTo>
                    <a:pt x="19046" y="40176"/>
                  </a:lnTo>
                  <a:lnTo>
                    <a:pt x="31732" y="23549"/>
                  </a:lnTo>
                  <a:lnTo>
                    <a:pt x="51408" y="11480"/>
                  </a:lnTo>
                  <a:lnTo>
                    <a:pt x="75751" y="3387"/>
                  </a:lnTo>
                  <a:lnTo>
                    <a:pt x="114593" y="0"/>
                  </a:lnTo>
                  <a:lnTo>
                    <a:pt x="171030" y="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06155" y="2221513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2195" y="48930"/>
                  </a:lnTo>
                  <a:lnTo>
                    <a:pt x="434" y="108061"/>
                  </a:lnTo>
                  <a:lnTo>
                    <a:pt x="6152" y="16363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69285" y="2302722"/>
              <a:ext cx="242156" cy="13548"/>
            </a:xfrm>
            <a:custGeom>
              <a:avLst/>
              <a:gdLst/>
              <a:ahLst/>
              <a:cxnLst/>
              <a:rect l="0" t="0" r="0" b="0"/>
              <a:pathLst>
                <a:path w="242156" h="13548">
                  <a:moveTo>
                    <a:pt x="242155" y="13547"/>
                  </a:moveTo>
                  <a:lnTo>
                    <a:pt x="225387" y="2369"/>
                  </a:lnTo>
                  <a:lnTo>
                    <a:pt x="201557" y="0"/>
                  </a:lnTo>
                  <a:lnTo>
                    <a:pt x="138599" y="8011"/>
                  </a:lnTo>
                  <a:lnTo>
                    <a:pt x="77074" y="12454"/>
                  </a:lnTo>
                  <a:lnTo>
                    <a:pt x="22287" y="13331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77580" y="2020954"/>
              <a:ext cx="278644" cy="450249"/>
            </a:xfrm>
            <a:custGeom>
              <a:avLst/>
              <a:gdLst/>
              <a:ahLst/>
              <a:cxnLst/>
              <a:rect l="0" t="0" r="0" b="0"/>
              <a:pathLst>
                <a:path w="278644" h="450249">
                  <a:moveTo>
                    <a:pt x="18130" y="105802"/>
                  </a:moveTo>
                  <a:lnTo>
                    <a:pt x="6951" y="89035"/>
                  </a:lnTo>
                  <a:lnTo>
                    <a:pt x="0" y="56250"/>
                  </a:lnTo>
                  <a:lnTo>
                    <a:pt x="4613" y="36596"/>
                  </a:lnTo>
                  <a:lnTo>
                    <a:pt x="26638" y="4914"/>
                  </a:lnTo>
                  <a:lnTo>
                    <a:pt x="36671" y="1109"/>
                  </a:lnTo>
                  <a:lnTo>
                    <a:pt x="63415" y="0"/>
                  </a:lnTo>
                  <a:lnTo>
                    <a:pt x="85440" y="6527"/>
                  </a:lnTo>
                  <a:lnTo>
                    <a:pt x="118643" y="29780"/>
                  </a:lnTo>
                  <a:lnTo>
                    <a:pt x="130263" y="49398"/>
                  </a:lnTo>
                  <a:lnTo>
                    <a:pt x="134999" y="61180"/>
                  </a:lnTo>
                  <a:lnTo>
                    <a:pt x="137142" y="86750"/>
                  </a:lnTo>
                  <a:lnTo>
                    <a:pt x="133025" y="112542"/>
                  </a:lnTo>
                  <a:lnTo>
                    <a:pt x="110411" y="168474"/>
                  </a:lnTo>
                  <a:lnTo>
                    <a:pt x="110066" y="173320"/>
                  </a:lnTo>
                  <a:lnTo>
                    <a:pt x="112176" y="174211"/>
                  </a:lnTo>
                  <a:lnTo>
                    <a:pt x="115923" y="172465"/>
                  </a:lnTo>
                  <a:lnTo>
                    <a:pt x="129444" y="173644"/>
                  </a:lnTo>
                  <a:lnTo>
                    <a:pt x="166720" y="183934"/>
                  </a:lnTo>
                  <a:lnTo>
                    <a:pt x="191878" y="199402"/>
                  </a:lnTo>
                  <a:lnTo>
                    <a:pt x="228472" y="235573"/>
                  </a:lnTo>
                  <a:lnTo>
                    <a:pt x="267674" y="290402"/>
                  </a:lnTo>
                  <a:lnTo>
                    <a:pt x="275268" y="316528"/>
                  </a:lnTo>
                  <a:lnTo>
                    <a:pt x="278643" y="347637"/>
                  </a:lnTo>
                  <a:lnTo>
                    <a:pt x="273903" y="371602"/>
                  </a:lnTo>
                  <a:lnTo>
                    <a:pt x="262828" y="390051"/>
                  </a:lnTo>
                  <a:lnTo>
                    <a:pt x="217120" y="428211"/>
                  </a:lnTo>
                  <a:lnTo>
                    <a:pt x="175096" y="444006"/>
                  </a:lnTo>
                  <a:lnTo>
                    <a:pt x="116899" y="450248"/>
                  </a:lnTo>
                  <a:lnTo>
                    <a:pt x="69702" y="444549"/>
                  </a:lnTo>
                  <a:lnTo>
                    <a:pt x="49715" y="442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56554" y="2000223"/>
              <a:ext cx="242216" cy="408374"/>
            </a:xfrm>
            <a:custGeom>
              <a:avLst/>
              <a:gdLst/>
              <a:ahLst/>
              <a:cxnLst/>
              <a:rect l="0" t="0" r="0" b="0"/>
              <a:pathLst>
                <a:path w="242216" h="408374">
                  <a:moveTo>
                    <a:pt x="212938" y="73891"/>
                  </a:moveTo>
                  <a:lnTo>
                    <a:pt x="196127" y="93041"/>
                  </a:lnTo>
                  <a:lnTo>
                    <a:pt x="163440" y="152697"/>
                  </a:lnTo>
                  <a:lnTo>
                    <a:pt x="137997" y="208737"/>
                  </a:lnTo>
                  <a:lnTo>
                    <a:pt x="127425" y="268680"/>
                  </a:lnTo>
                  <a:lnTo>
                    <a:pt x="120007" y="320598"/>
                  </a:lnTo>
                  <a:lnTo>
                    <a:pt x="120882" y="374744"/>
                  </a:lnTo>
                  <a:lnTo>
                    <a:pt x="129520" y="398286"/>
                  </a:lnTo>
                  <a:lnTo>
                    <a:pt x="136269" y="404798"/>
                  </a:lnTo>
                  <a:lnTo>
                    <a:pt x="144278" y="407969"/>
                  </a:lnTo>
                  <a:lnTo>
                    <a:pt x="162535" y="408373"/>
                  </a:lnTo>
                  <a:lnTo>
                    <a:pt x="182348" y="404654"/>
                  </a:lnTo>
                  <a:lnTo>
                    <a:pt x="207644" y="390393"/>
                  </a:lnTo>
                  <a:lnTo>
                    <a:pt x="219554" y="374826"/>
                  </a:lnTo>
                  <a:lnTo>
                    <a:pt x="236732" y="336235"/>
                  </a:lnTo>
                  <a:lnTo>
                    <a:pt x="242215" y="299671"/>
                  </a:lnTo>
                  <a:lnTo>
                    <a:pt x="238250" y="264791"/>
                  </a:lnTo>
                  <a:lnTo>
                    <a:pt x="224077" y="232229"/>
                  </a:lnTo>
                  <a:lnTo>
                    <a:pt x="199471" y="205944"/>
                  </a:lnTo>
                  <a:lnTo>
                    <a:pt x="158545" y="177271"/>
                  </a:lnTo>
                  <a:lnTo>
                    <a:pt x="106614" y="156009"/>
                  </a:lnTo>
                  <a:lnTo>
                    <a:pt x="45732" y="123916"/>
                  </a:lnTo>
                  <a:lnTo>
                    <a:pt x="23980" y="114451"/>
                  </a:lnTo>
                  <a:lnTo>
                    <a:pt x="8854" y="100106"/>
                  </a:lnTo>
                  <a:lnTo>
                    <a:pt x="3182" y="91368"/>
                  </a:lnTo>
                  <a:lnTo>
                    <a:pt x="0" y="72300"/>
                  </a:lnTo>
                  <a:lnTo>
                    <a:pt x="3655" y="52126"/>
                  </a:lnTo>
                  <a:lnTo>
                    <a:pt x="13079" y="31462"/>
                  </a:lnTo>
                  <a:lnTo>
                    <a:pt x="37127" y="5687"/>
                  </a:lnTo>
                  <a:lnTo>
                    <a:pt x="47768" y="1516"/>
                  </a:lnTo>
                  <a:lnTo>
                    <a:pt x="72068" y="0"/>
                  </a:lnTo>
                  <a:lnTo>
                    <a:pt x="106468" y="5724"/>
                  </a:lnTo>
                  <a:lnTo>
                    <a:pt x="133298" y="20418"/>
                  </a:lnTo>
                  <a:lnTo>
                    <a:pt x="170824" y="52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17455" y="2010943"/>
              <a:ext cx="369555" cy="386206"/>
            </a:xfrm>
            <a:custGeom>
              <a:avLst/>
              <a:gdLst/>
              <a:ahLst/>
              <a:cxnLst/>
              <a:rect l="0" t="0" r="0" b="0"/>
              <a:pathLst>
                <a:path w="369555" h="386206">
                  <a:moveTo>
                    <a:pt x="231063" y="0"/>
                  </a:moveTo>
                  <a:lnTo>
                    <a:pt x="203507" y="7235"/>
                  </a:lnTo>
                  <a:lnTo>
                    <a:pt x="147284" y="9878"/>
                  </a:lnTo>
                  <a:lnTo>
                    <a:pt x="90772" y="10400"/>
                  </a:lnTo>
                  <a:lnTo>
                    <a:pt x="31958" y="15725"/>
                  </a:lnTo>
                  <a:lnTo>
                    <a:pt x="21117" y="13993"/>
                  </a:lnTo>
                  <a:lnTo>
                    <a:pt x="13890" y="17517"/>
                  </a:lnTo>
                  <a:lnTo>
                    <a:pt x="9072" y="24546"/>
                  </a:lnTo>
                  <a:lnTo>
                    <a:pt x="2291" y="56796"/>
                  </a:lnTo>
                  <a:lnTo>
                    <a:pt x="0" y="109614"/>
                  </a:lnTo>
                  <a:lnTo>
                    <a:pt x="4491" y="117530"/>
                  </a:lnTo>
                  <a:lnTo>
                    <a:pt x="12165" y="121637"/>
                  </a:lnTo>
                  <a:lnTo>
                    <a:pt x="31999" y="123081"/>
                  </a:lnTo>
                  <a:lnTo>
                    <a:pt x="94279" y="110539"/>
                  </a:lnTo>
                  <a:lnTo>
                    <a:pt x="146846" y="120477"/>
                  </a:lnTo>
                  <a:lnTo>
                    <a:pt x="207812" y="137022"/>
                  </a:lnTo>
                  <a:lnTo>
                    <a:pt x="251686" y="156527"/>
                  </a:lnTo>
                  <a:lnTo>
                    <a:pt x="309006" y="204844"/>
                  </a:lnTo>
                  <a:lnTo>
                    <a:pt x="335265" y="233050"/>
                  </a:lnTo>
                  <a:lnTo>
                    <a:pt x="365437" y="290046"/>
                  </a:lnTo>
                  <a:lnTo>
                    <a:pt x="369554" y="313743"/>
                  </a:lnTo>
                  <a:lnTo>
                    <a:pt x="366314" y="335973"/>
                  </a:lnTo>
                  <a:lnTo>
                    <a:pt x="357075" y="357551"/>
                  </a:lnTo>
                  <a:lnTo>
                    <a:pt x="342051" y="372601"/>
                  </a:lnTo>
                  <a:lnTo>
                    <a:pt x="333131" y="378252"/>
                  </a:lnTo>
                  <a:lnTo>
                    <a:pt x="292631" y="386205"/>
                  </a:lnTo>
                  <a:lnTo>
                    <a:pt x="243586" y="382973"/>
                  </a:lnTo>
                  <a:lnTo>
                    <a:pt x="181095" y="371212"/>
                  </a:lnTo>
                  <a:lnTo>
                    <a:pt x="167892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21996" y="2032000"/>
              <a:ext cx="11453" cy="231627"/>
            </a:xfrm>
            <a:custGeom>
              <a:avLst/>
              <a:gdLst/>
              <a:ahLst/>
              <a:cxnLst/>
              <a:rect l="0" t="0" r="0" b="0"/>
              <a:pathLst>
                <a:path w="11453" h="231627">
                  <a:moveTo>
                    <a:pt x="5589" y="0"/>
                  </a:moveTo>
                  <a:lnTo>
                    <a:pt x="0" y="58616"/>
                  </a:lnTo>
                  <a:lnTo>
                    <a:pt x="3272" y="112790"/>
                  </a:lnTo>
                  <a:lnTo>
                    <a:pt x="8251" y="165432"/>
                  </a:lnTo>
                  <a:lnTo>
                    <a:pt x="11452" y="188169"/>
                  </a:lnTo>
                  <a:lnTo>
                    <a:pt x="5589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01243" y="2116227"/>
              <a:ext cx="273742" cy="21059"/>
            </a:xfrm>
            <a:custGeom>
              <a:avLst/>
              <a:gdLst/>
              <a:ahLst/>
              <a:cxnLst/>
              <a:rect l="0" t="0" r="0" b="0"/>
              <a:pathLst>
                <a:path w="273742" h="21059">
                  <a:moveTo>
                    <a:pt x="273741" y="0"/>
                  </a:moveTo>
                  <a:lnTo>
                    <a:pt x="215124" y="0"/>
                  </a:lnTo>
                  <a:lnTo>
                    <a:pt x="152545" y="0"/>
                  </a:lnTo>
                  <a:lnTo>
                    <a:pt x="101221" y="1170"/>
                  </a:lnTo>
                  <a:lnTo>
                    <a:pt x="51308" y="840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43523" y="1884601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1463" y="58617"/>
                  </a:lnTo>
                  <a:lnTo>
                    <a:pt x="434" y="110174"/>
                  </a:lnTo>
                  <a:lnTo>
                    <a:pt x="129" y="169904"/>
                  </a:lnTo>
                  <a:lnTo>
                    <a:pt x="39" y="232056"/>
                  </a:lnTo>
                  <a:lnTo>
                    <a:pt x="11" y="289336"/>
                  </a:lnTo>
                  <a:lnTo>
                    <a:pt x="4" y="348941"/>
                  </a:lnTo>
                  <a:lnTo>
                    <a:pt x="1" y="41164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23061" y="1947772"/>
              <a:ext cx="362577" cy="203386"/>
            </a:xfrm>
            <a:custGeom>
              <a:avLst/>
              <a:gdLst/>
              <a:ahLst/>
              <a:cxnLst/>
              <a:rect l="0" t="0" r="0" b="0"/>
              <a:pathLst>
                <a:path w="362577" h="203386">
                  <a:moveTo>
                    <a:pt x="362576" y="115813"/>
                  </a:moveTo>
                  <a:lnTo>
                    <a:pt x="308432" y="118933"/>
                  </a:lnTo>
                  <a:lnTo>
                    <a:pt x="253485" y="130467"/>
                  </a:lnTo>
                  <a:lnTo>
                    <a:pt x="196401" y="152416"/>
                  </a:lnTo>
                  <a:lnTo>
                    <a:pt x="133133" y="176162"/>
                  </a:lnTo>
                  <a:lnTo>
                    <a:pt x="80818" y="192464"/>
                  </a:lnTo>
                  <a:lnTo>
                    <a:pt x="47465" y="203385"/>
                  </a:lnTo>
                  <a:lnTo>
                    <a:pt x="25995" y="201137"/>
                  </a:lnTo>
                  <a:lnTo>
                    <a:pt x="15356" y="197262"/>
                  </a:lnTo>
                  <a:lnTo>
                    <a:pt x="8264" y="190000"/>
                  </a:lnTo>
                  <a:lnTo>
                    <a:pt x="383" y="169452"/>
                  </a:lnTo>
                  <a:lnTo>
                    <a:pt x="0" y="147841"/>
                  </a:lnTo>
                  <a:lnTo>
                    <a:pt x="12406" y="93645"/>
                  </a:lnTo>
                  <a:lnTo>
                    <a:pt x="29276" y="33056"/>
                  </a:lnTo>
                  <a:lnTo>
                    <a:pt x="361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60878" y="1958300"/>
              <a:ext cx="264819" cy="303860"/>
            </a:xfrm>
            <a:custGeom>
              <a:avLst/>
              <a:gdLst/>
              <a:ahLst/>
              <a:cxnLst/>
              <a:rect l="0" t="0" r="0" b="0"/>
              <a:pathLst>
                <a:path w="264819" h="303860">
                  <a:moveTo>
                    <a:pt x="135329" y="10529"/>
                  </a:moveTo>
                  <a:lnTo>
                    <a:pt x="81454" y="30827"/>
                  </a:lnTo>
                  <a:lnTo>
                    <a:pt x="43448" y="65101"/>
                  </a:lnTo>
                  <a:lnTo>
                    <a:pt x="23487" y="95328"/>
                  </a:lnTo>
                  <a:lnTo>
                    <a:pt x="6262" y="142573"/>
                  </a:lnTo>
                  <a:lnTo>
                    <a:pt x="0" y="196965"/>
                  </a:lnTo>
                  <a:lnTo>
                    <a:pt x="1255" y="237605"/>
                  </a:lnTo>
                  <a:lnTo>
                    <a:pt x="15405" y="271223"/>
                  </a:lnTo>
                  <a:lnTo>
                    <a:pt x="27827" y="288609"/>
                  </a:lnTo>
                  <a:lnTo>
                    <a:pt x="47386" y="297897"/>
                  </a:lnTo>
                  <a:lnTo>
                    <a:pt x="98070" y="303859"/>
                  </a:lnTo>
                  <a:lnTo>
                    <a:pt x="133648" y="299302"/>
                  </a:lnTo>
                  <a:lnTo>
                    <a:pt x="166416" y="284954"/>
                  </a:lnTo>
                  <a:lnTo>
                    <a:pt x="220977" y="230763"/>
                  </a:lnTo>
                  <a:lnTo>
                    <a:pt x="252376" y="189342"/>
                  </a:lnTo>
                  <a:lnTo>
                    <a:pt x="262609" y="168380"/>
                  </a:lnTo>
                  <a:lnTo>
                    <a:pt x="264818" y="144246"/>
                  </a:lnTo>
                  <a:lnTo>
                    <a:pt x="256703" y="90624"/>
                  </a:lnTo>
                  <a:lnTo>
                    <a:pt x="241612" y="54538"/>
                  </a:lnTo>
                  <a:lnTo>
                    <a:pt x="216733" y="27208"/>
                  </a:lnTo>
                  <a:lnTo>
                    <a:pt x="1774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11904" y="1946678"/>
              <a:ext cx="226501" cy="443292"/>
            </a:xfrm>
            <a:custGeom>
              <a:avLst/>
              <a:gdLst/>
              <a:ahLst/>
              <a:cxnLst/>
              <a:rect l="0" t="0" r="0" b="0"/>
              <a:pathLst>
                <a:path w="226501" h="443292">
                  <a:moveTo>
                    <a:pt x="226500" y="127436"/>
                  </a:moveTo>
                  <a:lnTo>
                    <a:pt x="223381" y="84744"/>
                  </a:lnTo>
                  <a:lnTo>
                    <a:pt x="216925" y="65178"/>
                  </a:lnTo>
                  <a:lnTo>
                    <a:pt x="206257" y="48683"/>
                  </a:lnTo>
                  <a:lnTo>
                    <a:pt x="170769" y="19029"/>
                  </a:lnTo>
                  <a:lnTo>
                    <a:pt x="146359" y="4776"/>
                  </a:lnTo>
                  <a:lnTo>
                    <a:pt x="119912" y="0"/>
                  </a:lnTo>
                  <a:lnTo>
                    <a:pt x="64806" y="6467"/>
                  </a:lnTo>
                  <a:lnTo>
                    <a:pt x="43112" y="15570"/>
                  </a:lnTo>
                  <a:lnTo>
                    <a:pt x="10121" y="40478"/>
                  </a:lnTo>
                  <a:lnTo>
                    <a:pt x="1649" y="63441"/>
                  </a:lnTo>
                  <a:lnTo>
                    <a:pt x="0" y="106135"/>
                  </a:lnTo>
                  <a:lnTo>
                    <a:pt x="9924" y="156893"/>
                  </a:lnTo>
                  <a:lnTo>
                    <a:pt x="22619" y="176013"/>
                  </a:lnTo>
                  <a:lnTo>
                    <a:pt x="59365" y="207351"/>
                  </a:lnTo>
                  <a:lnTo>
                    <a:pt x="82808" y="212477"/>
                  </a:lnTo>
                  <a:lnTo>
                    <a:pt x="130395" y="206235"/>
                  </a:lnTo>
                  <a:lnTo>
                    <a:pt x="157340" y="191468"/>
                  </a:lnTo>
                  <a:lnTo>
                    <a:pt x="201716" y="142705"/>
                  </a:lnTo>
                  <a:lnTo>
                    <a:pt x="206468" y="143464"/>
                  </a:lnTo>
                  <a:lnTo>
                    <a:pt x="209636" y="149820"/>
                  </a:lnTo>
                  <a:lnTo>
                    <a:pt x="214720" y="202047"/>
                  </a:lnTo>
                  <a:lnTo>
                    <a:pt x="216894" y="261453"/>
                  </a:lnTo>
                  <a:lnTo>
                    <a:pt x="223134" y="311164"/>
                  </a:lnTo>
                  <a:lnTo>
                    <a:pt x="225502" y="361768"/>
                  </a:lnTo>
                  <a:lnTo>
                    <a:pt x="226303" y="415142"/>
                  </a:lnTo>
                  <a:lnTo>
                    <a:pt x="226500" y="443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1558375" y="2884808"/>
            <a:ext cx="273584" cy="474334"/>
          </a:xfrm>
          <a:custGeom>
            <a:avLst/>
            <a:gdLst/>
            <a:ahLst/>
            <a:cxnLst/>
            <a:rect l="0" t="0" r="0" b="0"/>
            <a:pathLst>
              <a:path w="273584" h="474334">
                <a:moveTo>
                  <a:pt x="94599" y="0"/>
                </a:moveTo>
                <a:lnTo>
                  <a:pt x="89009" y="16768"/>
                </a:lnTo>
                <a:lnTo>
                  <a:pt x="93054" y="75446"/>
                </a:lnTo>
                <a:lnTo>
                  <a:pt x="94293" y="135786"/>
                </a:lnTo>
                <a:lnTo>
                  <a:pt x="94508" y="186722"/>
                </a:lnTo>
                <a:lnTo>
                  <a:pt x="94581" y="249100"/>
                </a:lnTo>
                <a:lnTo>
                  <a:pt x="94593" y="299325"/>
                </a:lnTo>
                <a:lnTo>
                  <a:pt x="94597" y="351251"/>
                </a:lnTo>
                <a:lnTo>
                  <a:pt x="95768" y="402511"/>
                </a:lnTo>
                <a:lnTo>
                  <a:pt x="99812" y="459228"/>
                </a:lnTo>
                <a:lnTo>
                  <a:pt x="98074" y="471098"/>
                </a:lnTo>
                <a:lnTo>
                  <a:pt x="95746" y="474333"/>
                </a:lnTo>
                <a:lnTo>
                  <a:pt x="93024" y="471809"/>
                </a:lnTo>
                <a:lnTo>
                  <a:pt x="69940" y="409880"/>
                </a:lnTo>
                <a:lnTo>
                  <a:pt x="34313" y="347376"/>
                </a:lnTo>
                <a:lnTo>
                  <a:pt x="0" y="286822"/>
                </a:lnTo>
                <a:lnTo>
                  <a:pt x="1117" y="287141"/>
                </a:lnTo>
                <a:lnTo>
                  <a:pt x="4202" y="289693"/>
                </a:lnTo>
                <a:lnTo>
                  <a:pt x="7629" y="305007"/>
                </a:lnTo>
                <a:lnTo>
                  <a:pt x="11492" y="326242"/>
                </a:lnTo>
                <a:lnTo>
                  <a:pt x="38945" y="388372"/>
                </a:lnTo>
                <a:lnTo>
                  <a:pt x="75971" y="450255"/>
                </a:lnTo>
                <a:lnTo>
                  <a:pt x="82180" y="458098"/>
                </a:lnTo>
                <a:lnTo>
                  <a:pt x="89829" y="462156"/>
                </a:lnTo>
                <a:lnTo>
                  <a:pt x="107687" y="463546"/>
                </a:lnTo>
                <a:lnTo>
                  <a:pt x="124202" y="457144"/>
                </a:lnTo>
                <a:lnTo>
                  <a:pt x="183429" y="406863"/>
                </a:lnTo>
                <a:lnTo>
                  <a:pt x="244462" y="361075"/>
                </a:lnTo>
                <a:lnTo>
                  <a:pt x="273583" y="3474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3139747" y="2705823"/>
            <a:ext cx="229373" cy="429905"/>
          </a:xfrm>
          <a:custGeom>
            <a:avLst/>
            <a:gdLst/>
            <a:ahLst/>
            <a:cxnLst/>
            <a:rect l="0" t="0" r="0" b="0"/>
            <a:pathLst>
              <a:path w="229373" h="429905">
                <a:moveTo>
                  <a:pt x="113558" y="0"/>
                </a:moveTo>
                <a:lnTo>
                  <a:pt x="113558" y="54145"/>
                </a:lnTo>
                <a:lnTo>
                  <a:pt x="119147" y="109092"/>
                </a:lnTo>
                <a:lnTo>
                  <a:pt x="115652" y="130764"/>
                </a:lnTo>
                <a:lnTo>
                  <a:pt x="108640" y="151704"/>
                </a:lnTo>
                <a:lnTo>
                  <a:pt x="105862" y="195208"/>
                </a:lnTo>
                <a:lnTo>
                  <a:pt x="111691" y="255542"/>
                </a:lnTo>
                <a:lnTo>
                  <a:pt x="113189" y="317850"/>
                </a:lnTo>
                <a:lnTo>
                  <a:pt x="113449" y="366619"/>
                </a:lnTo>
                <a:lnTo>
                  <a:pt x="113526" y="412525"/>
                </a:lnTo>
                <a:lnTo>
                  <a:pt x="110027" y="420076"/>
                </a:lnTo>
                <a:lnTo>
                  <a:pt x="104185" y="422770"/>
                </a:lnTo>
                <a:lnTo>
                  <a:pt x="96781" y="422227"/>
                </a:lnTo>
                <a:lnTo>
                  <a:pt x="82315" y="415384"/>
                </a:lnTo>
                <a:lnTo>
                  <a:pt x="75182" y="410284"/>
                </a:lnTo>
                <a:lnTo>
                  <a:pt x="64137" y="395258"/>
                </a:lnTo>
                <a:lnTo>
                  <a:pt x="28689" y="336489"/>
                </a:lnTo>
                <a:lnTo>
                  <a:pt x="1127" y="294715"/>
                </a:lnTo>
                <a:lnTo>
                  <a:pt x="0" y="291233"/>
                </a:lnTo>
                <a:lnTo>
                  <a:pt x="2758" y="292421"/>
                </a:lnTo>
                <a:lnTo>
                  <a:pt x="8106" y="296723"/>
                </a:lnTo>
                <a:lnTo>
                  <a:pt x="44540" y="352632"/>
                </a:lnTo>
                <a:lnTo>
                  <a:pt x="85585" y="412112"/>
                </a:lnTo>
                <a:lnTo>
                  <a:pt x="99566" y="427266"/>
                </a:lnTo>
                <a:lnTo>
                  <a:pt x="107740" y="429904"/>
                </a:lnTo>
                <a:lnTo>
                  <a:pt x="126180" y="426595"/>
                </a:lnTo>
                <a:lnTo>
                  <a:pt x="150703" y="411578"/>
                </a:lnTo>
                <a:lnTo>
                  <a:pt x="187066" y="375572"/>
                </a:lnTo>
                <a:lnTo>
                  <a:pt x="205138" y="346417"/>
                </a:lnTo>
                <a:lnTo>
                  <a:pt x="213922" y="329439"/>
                </a:lnTo>
                <a:lnTo>
                  <a:pt x="229372" y="3158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4873267" y="2600538"/>
            <a:ext cx="243584" cy="454850"/>
          </a:xfrm>
          <a:custGeom>
            <a:avLst/>
            <a:gdLst/>
            <a:ahLst/>
            <a:cxnLst/>
            <a:rect l="0" t="0" r="0" b="0"/>
            <a:pathLst>
              <a:path w="243584" h="454850">
                <a:moveTo>
                  <a:pt x="127769" y="0"/>
                </a:moveTo>
                <a:lnTo>
                  <a:pt x="127769" y="58617"/>
                </a:lnTo>
                <a:lnTo>
                  <a:pt x="127769" y="121197"/>
                </a:lnTo>
                <a:lnTo>
                  <a:pt x="127769" y="172521"/>
                </a:lnTo>
                <a:lnTo>
                  <a:pt x="127769" y="224773"/>
                </a:lnTo>
                <a:lnTo>
                  <a:pt x="127769" y="276130"/>
                </a:lnTo>
                <a:lnTo>
                  <a:pt x="127769" y="339117"/>
                </a:lnTo>
                <a:lnTo>
                  <a:pt x="122180" y="401949"/>
                </a:lnTo>
                <a:lnTo>
                  <a:pt x="118704" y="445220"/>
                </a:lnTo>
                <a:lnTo>
                  <a:pt x="114706" y="452401"/>
                </a:lnTo>
                <a:lnTo>
                  <a:pt x="108532" y="454849"/>
                </a:lnTo>
                <a:lnTo>
                  <a:pt x="100906" y="454142"/>
                </a:lnTo>
                <a:lnTo>
                  <a:pt x="86195" y="447116"/>
                </a:lnTo>
                <a:lnTo>
                  <a:pt x="78996" y="441967"/>
                </a:lnTo>
                <a:lnTo>
                  <a:pt x="36553" y="385134"/>
                </a:lnTo>
                <a:lnTo>
                  <a:pt x="4551" y="336330"/>
                </a:lnTo>
                <a:lnTo>
                  <a:pt x="0" y="325996"/>
                </a:lnTo>
                <a:lnTo>
                  <a:pt x="1645" y="320276"/>
                </a:lnTo>
                <a:lnTo>
                  <a:pt x="7422" y="317633"/>
                </a:lnTo>
                <a:lnTo>
                  <a:pt x="15952" y="317040"/>
                </a:lnTo>
                <a:lnTo>
                  <a:pt x="23979" y="321325"/>
                </a:lnTo>
                <a:lnTo>
                  <a:pt x="75009" y="381439"/>
                </a:lnTo>
                <a:lnTo>
                  <a:pt x="111376" y="429647"/>
                </a:lnTo>
                <a:lnTo>
                  <a:pt x="129841" y="441689"/>
                </a:lnTo>
                <a:lnTo>
                  <a:pt x="138510" y="443028"/>
                </a:lnTo>
                <a:lnTo>
                  <a:pt x="146628" y="441581"/>
                </a:lnTo>
                <a:lnTo>
                  <a:pt x="154379" y="438277"/>
                </a:lnTo>
                <a:lnTo>
                  <a:pt x="176468" y="416859"/>
                </a:lnTo>
                <a:lnTo>
                  <a:pt x="224840" y="356766"/>
                </a:lnTo>
                <a:lnTo>
                  <a:pt x="243583" y="3369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6829664" y="2421554"/>
            <a:ext cx="266544" cy="474378"/>
          </a:xfrm>
          <a:custGeom>
            <a:avLst/>
            <a:gdLst/>
            <a:ahLst/>
            <a:cxnLst/>
            <a:rect l="0" t="0" r="0" b="0"/>
            <a:pathLst>
              <a:path w="266544" h="474378">
                <a:moveTo>
                  <a:pt x="119144" y="0"/>
                </a:moveTo>
                <a:lnTo>
                  <a:pt x="111909" y="28726"/>
                </a:lnTo>
                <a:lnTo>
                  <a:pt x="109266" y="92112"/>
                </a:lnTo>
                <a:lnTo>
                  <a:pt x="108809" y="142326"/>
                </a:lnTo>
                <a:lnTo>
                  <a:pt x="108673" y="198538"/>
                </a:lnTo>
                <a:lnTo>
                  <a:pt x="108633" y="255358"/>
                </a:lnTo>
                <a:lnTo>
                  <a:pt x="111740" y="307289"/>
                </a:lnTo>
                <a:lnTo>
                  <a:pt x="117681" y="361866"/>
                </a:lnTo>
                <a:lnTo>
                  <a:pt x="118711" y="403707"/>
                </a:lnTo>
                <a:lnTo>
                  <a:pt x="122365" y="414197"/>
                </a:lnTo>
                <a:lnTo>
                  <a:pt x="139595" y="436890"/>
                </a:lnTo>
                <a:lnTo>
                  <a:pt x="140712" y="455046"/>
                </a:lnTo>
                <a:lnTo>
                  <a:pt x="137032" y="460122"/>
                </a:lnTo>
                <a:lnTo>
                  <a:pt x="131069" y="462336"/>
                </a:lnTo>
                <a:lnTo>
                  <a:pt x="123585" y="462642"/>
                </a:lnTo>
                <a:lnTo>
                  <a:pt x="90694" y="446305"/>
                </a:lnTo>
                <a:lnTo>
                  <a:pt x="62492" y="424827"/>
                </a:lnTo>
                <a:lnTo>
                  <a:pt x="24784" y="369792"/>
                </a:lnTo>
                <a:lnTo>
                  <a:pt x="90" y="323044"/>
                </a:lnTo>
                <a:lnTo>
                  <a:pt x="0" y="324158"/>
                </a:lnTo>
                <a:lnTo>
                  <a:pt x="17611" y="378484"/>
                </a:lnTo>
                <a:lnTo>
                  <a:pt x="31903" y="399842"/>
                </a:lnTo>
                <a:lnTo>
                  <a:pt x="89263" y="454827"/>
                </a:lnTo>
                <a:lnTo>
                  <a:pt x="104304" y="469647"/>
                </a:lnTo>
                <a:lnTo>
                  <a:pt x="112760" y="473365"/>
                </a:lnTo>
                <a:lnTo>
                  <a:pt x="131514" y="474377"/>
                </a:lnTo>
                <a:lnTo>
                  <a:pt x="140259" y="470669"/>
                </a:lnTo>
                <a:lnTo>
                  <a:pt x="156215" y="457191"/>
                </a:lnTo>
                <a:lnTo>
                  <a:pt x="199727" y="396075"/>
                </a:lnTo>
                <a:lnTo>
                  <a:pt x="243273" y="361485"/>
                </a:lnTo>
                <a:lnTo>
                  <a:pt x="266543" y="3474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1044910" y="2969036"/>
            <a:ext cx="8523083" cy="1200250"/>
            <a:chOff x="1044910" y="2969036"/>
            <a:chExt cx="8523083" cy="1200250"/>
          </a:xfrm>
        </p:grpSpPr>
        <p:sp>
          <p:nvSpPr>
            <p:cNvPr id="41" name="Freeform 40"/>
            <p:cNvSpPr/>
            <p:nvPr/>
          </p:nvSpPr>
          <p:spPr>
            <a:xfrm>
              <a:off x="1305533" y="3684974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3211"/>
                  </a:lnTo>
                  <a:lnTo>
                    <a:pt x="10095" y="213148"/>
                  </a:lnTo>
                  <a:lnTo>
                    <a:pt x="17679" y="270047"/>
                  </a:lnTo>
                  <a:lnTo>
                    <a:pt x="20056" y="315800"/>
                  </a:lnTo>
                  <a:lnTo>
                    <a:pt x="20761" y="377320"/>
                  </a:lnTo>
                  <a:lnTo>
                    <a:pt x="20969" y="431293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44910" y="3769202"/>
              <a:ext cx="334324" cy="267782"/>
            </a:xfrm>
            <a:custGeom>
              <a:avLst/>
              <a:gdLst/>
              <a:ahLst/>
              <a:cxnLst/>
              <a:rect l="0" t="0" r="0" b="0"/>
              <a:pathLst>
                <a:path w="334324" h="267782">
                  <a:moveTo>
                    <a:pt x="334323" y="178984"/>
                  </a:moveTo>
                  <a:lnTo>
                    <a:pt x="281295" y="193638"/>
                  </a:lnTo>
                  <a:lnTo>
                    <a:pt x="231085" y="215587"/>
                  </a:lnTo>
                  <a:lnTo>
                    <a:pt x="176106" y="239333"/>
                  </a:lnTo>
                  <a:lnTo>
                    <a:pt x="120186" y="255636"/>
                  </a:lnTo>
                  <a:lnTo>
                    <a:pt x="71316" y="267781"/>
                  </a:lnTo>
                  <a:lnTo>
                    <a:pt x="45075" y="266023"/>
                  </a:lnTo>
                  <a:lnTo>
                    <a:pt x="35036" y="261577"/>
                  </a:lnTo>
                  <a:lnTo>
                    <a:pt x="20762" y="247278"/>
                  </a:lnTo>
                  <a:lnTo>
                    <a:pt x="6149" y="219496"/>
                  </a:lnTo>
                  <a:lnTo>
                    <a:pt x="0" y="183449"/>
                  </a:lnTo>
                  <a:lnTo>
                    <a:pt x="6328" y="129347"/>
                  </a:lnTo>
                  <a:lnTo>
                    <a:pt x="18843" y="76719"/>
                  </a:lnTo>
                  <a:lnTo>
                    <a:pt x="39558" y="17033"/>
                  </a:lnTo>
                  <a:lnTo>
                    <a:pt x="500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54355" y="3695502"/>
              <a:ext cx="280533" cy="395774"/>
            </a:xfrm>
            <a:custGeom>
              <a:avLst/>
              <a:gdLst/>
              <a:ahLst/>
              <a:cxnLst/>
              <a:rect l="0" t="0" r="0" b="0"/>
              <a:pathLst>
                <a:path w="280533" h="395774">
                  <a:moveTo>
                    <a:pt x="103862" y="31586"/>
                  </a:moveTo>
                  <a:lnTo>
                    <a:pt x="65489" y="60894"/>
                  </a:lnTo>
                  <a:lnTo>
                    <a:pt x="38397" y="103622"/>
                  </a:lnTo>
                  <a:lnTo>
                    <a:pt x="20568" y="153310"/>
                  </a:lnTo>
                  <a:lnTo>
                    <a:pt x="5781" y="207579"/>
                  </a:lnTo>
                  <a:lnTo>
                    <a:pt x="0" y="267734"/>
                  </a:lnTo>
                  <a:lnTo>
                    <a:pt x="1338" y="309266"/>
                  </a:lnTo>
                  <a:lnTo>
                    <a:pt x="27941" y="358719"/>
                  </a:lnTo>
                  <a:lnTo>
                    <a:pt x="48092" y="384188"/>
                  </a:lnTo>
                  <a:lnTo>
                    <a:pt x="71276" y="393018"/>
                  </a:lnTo>
                  <a:lnTo>
                    <a:pt x="99908" y="395773"/>
                  </a:lnTo>
                  <a:lnTo>
                    <a:pt x="128231" y="393098"/>
                  </a:lnTo>
                  <a:lnTo>
                    <a:pt x="150178" y="384891"/>
                  </a:lnTo>
                  <a:lnTo>
                    <a:pt x="209516" y="343911"/>
                  </a:lnTo>
                  <a:lnTo>
                    <a:pt x="237722" y="311690"/>
                  </a:lnTo>
                  <a:lnTo>
                    <a:pt x="257778" y="269388"/>
                  </a:lnTo>
                  <a:lnTo>
                    <a:pt x="275035" y="213870"/>
                  </a:lnTo>
                  <a:lnTo>
                    <a:pt x="280532" y="174373"/>
                  </a:lnTo>
                  <a:lnTo>
                    <a:pt x="273984" y="125171"/>
                  </a:lnTo>
                  <a:lnTo>
                    <a:pt x="258306" y="67793"/>
                  </a:lnTo>
                  <a:lnTo>
                    <a:pt x="245034" y="45338"/>
                  </a:lnTo>
                  <a:lnTo>
                    <a:pt x="217276" y="14978"/>
                  </a:lnTo>
                  <a:lnTo>
                    <a:pt x="2091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06752" y="3737616"/>
              <a:ext cx="313620" cy="366165"/>
            </a:xfrm>
            <a:custGeom>
              <a:avLst/>
              <a:gdLst/>
              <a:ahLst/>
              <a:cxnLst/>
              <a:rect l="0" t="0" r="0" b="0"/>
              <a:pathLst>
                <a:path w="313620" h="366165">
                  <a:moveTo>
                    <a:pt x="162077" y="21057"/>
                  </a:moveTo>
                  <a:lnTo>
                    <a:pt x="118114" y="41301"/>
                  </a:lnTo>
                  <a:lnTo>
                    <a:pt x="56629" y="95610"/>
                  </a:lnTo>
                  <a:lnTo>
                    <a:pt x="30747" y="132184"/>
                  </a:lnTo>
                  <a:lnTo>
                    <a:pt x="9446" y="193700"/>
                  </a:lnTo>
                  <a:lnTo>
                    <a:pt x="0" y="237807"/>
                  </a:lnTo>
                  <a:lnTo>
                    <a:pt x="6102" y="291513"/>
                  </a:lnTo>
                  <a:lnTo>
                    <a:pt x="13206" y="313225"/>
                  </a:lnTo>
                  <a:lnTo>
                    <a:pt x="24162" y="330674"/>
                  </a:lnTo>
                  <a:lnTo>
                    <a:pt x="39950" y="343108"/>
                  </a:lnTo>
                  <a:lnTo>
                    <a:pt x="78681" y="360623"/>
                  </a:lnTo>
                  <a:lnTo>
                    <a:pt x="115270" y="366164"/>
                  </a:lnTo>
                  <a:lnTo>
                    <a:pt x="155747" y="362217"/>
                  </a:lnTo>
                  <a:lnTo>
                    <a:pt x="191787" y="348050"/>
                  </a:lnTo>
                  <a:lnTo>
                    <a:pt x="246058" y="304021"/>
                  </a:lnTo>
                  <a:lnTo>
                    <a:pt x="274697" y="270235"/>
                  </a:lnTo>
                  <a:lnTo>
                    <a:pt x="299746" y="216896"/>
                  </a:lnTo>
                  <a:lnTo>
                    <a:pt x="313619" y="161300"/>
                  </a:lnTo>
                  <a:lnTo>
                    <a:pt x="312097" y="133301"/>
                  </a:lnTo>
                  <a:lnTo>
                    <a:pt x="290035" y="74616"/>
                  </a:lnTo>
                  <a:lnTo>
                    <a:pt x="279778" y="53050"/>
                  </a:lnTo>
                  <a:lnTo>
                    <a:pt x="263521" y="31767"/>
                  </a:lnTo>
                  <a:lnTo>
                    <a:pt x="241478" y="16848"/>
                  </a:lnTo>
                  <a:lnTo>
                    <a:pt x="2041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11067" y="3695502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57" y="15184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16310" y="3779730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83539" y="0"/>
                  </a:lnTo>
                  <a:lnTo>
                    <a:pt x="123823" y="8334"/>
                  </a:lnTo>
                  <a:lnTo>
                    <a:pt x="61886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84891" y="3411233"/>
              <a:ext cx="10529" cy="515897"/>
            </a:xfrm>
            <a:custGeom>
              <a:avLst/>
              <a:gdLst/>
              <a:ahLst/>
              <a:cxnLst/>
              <a:rect l="0" t="0" r="0" b="0"/>
              <a:pathLst>
                <a:path w="10529" h="515897">
                  <a:moveTo>
                    <a:pt x="10528" y="0"/>
                  </a:moveTo>
                  <a:lnTo>
                    <a:pt x="10528" y="57264"/>
                  </a:lnTo>
                  <a:lnTo>
                    <a:pt x="10528" y="109774"/>
                  </a:lnTo>
                  <a:lnTo>
                    <a:pt x="7409" y="169786"/>
                  </a:lnTo>
                  <a:lnTo>
                    <a:pt x="2195" y="225782"/>
                  </a:lnTo>
                  <a:lnTo>
                    <a:pt x="650" y="278248"/>
                  </a:lnTo>
                  <a:lnTo>
                    <a:pt x="192" y="338247"/>
                  </a:lnTo>
                  <a:lnTo>
                    <a:pt x="57" y="397359"/>
                  </a:lnTo>
                  <a:lnTo>
                    <a:pt x="17" y="448799"/>
                  </a:lnTo>
                  <a:lnTo>
                    <a:pt x="5" y="487437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72233" y="3548103"/>
              <a:ext cx="302130" cy="218838"/>
            </a:xfrm>
            <a:custGeom>
              <a:avLst/>
              <a:gdLst/>
              <a:ahLst/>
              <a:cxnLst/>
              <a:rect l="0" t="0" r="0" b="0"/>
              <a:pathLst>
                <a:path w="302130" h="218838">
                  <a:moveTo>
                    <a:pt x="302129" y="73700"/>
                  </a:moveTo>
                  <a:lnTo>
                    <a:pt x="248015" y="116362"/>
                  </a:lnTo>
                  <a:lnTo>
                    <a:pt x="184766" y="164979"/>
                  </a:lnTo>
                  <a:lnTo>
                    <a:pt x="141803" y="196926"/>
                  </a:lnTo>
                  <a:lnTo>
                    <a:pt x="96025" y="213464"/>
                  </a:lnTo>
                  <a:lnTo>
                    <a:pt x="55708" y="218837"/>
                  </a:lnTo>
                  <a:lnTo>
                    <a:pt x="34291" y="213854"/>
                  </a:lnTo>
                  <a:lnTo>
                    <a:pt x="25305" y="209250"/>
                  </a:lnTo>
                  <a:lnTo>
                    <a:pt x="12200" y="191656"/>
                  </a:lnTo>
                  <a:lnTo>
                    <a:pt x="3646" y="167069"/>
                  </a:lnTo>
                  <a:lnTo>
                    <a:pt x="0" y="122682"/>
                  </a:lnTo>
                  <a:lnTo>
                    <a:pt x="8656" y="68818"/>
                  </a:lnTo>
                  <a:lnTo>
                    <a:pt x="15133" y="28970"/>
                  </a:lnTo>
                  <a:lnTo>
                    <a:pt x="178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25823" y="3495461"/>
              <a:ext cx="297963" cy="423654"/>
            </a:xfrm>
            <a:custGeom>
              <a:avLst/>
              <a:gdLst/>
              <a:ahLst/>
              <a:cxnLst/>
              <a:rect l="0" t="0" r="0" b="0"/>
              <a:pathLst>
                <a:path w="297963" h="423654">
                  <a:moveTo>
                    <a:pt x="153866" y="21057"/>
                  </a:moveTo>
                  <a:lnTo>
                    <a:pt x="129819" y="30632"/>
                  </a:lnTo>
                  <a:lnTo>
                    <a:pt x="88684" y="66049"/>
                  </a:lnTo>
                  <a:lnTo>
                    <a:pt x="49240" y="121406"/>
                  </a:lnTo>
                  <a:lnTo>
                    <a:pt x="27719" y="155295"/>
                  </a:lnTo>
                  <a:lnTo>
                    <a:pt x="9644" y="202381"/>
                  </a:lnTo>
                  <a:lnTo>
                    <a:pt x="0" y="253377"/>
                  </a:lnTo>
                  <a:lnTo>
                    <a:pt x="261" y="302412"/>
                  </a:lnTo>
                  <a:lnTo>
                    <a:pt x="10867" y="346577"/>
                  </a:lnTo>
                  <a:lnTo>
                    <a:pt x="28828" y="383060"/>
                  </a:lnTo>
                  <a:lnTo>
                    <a:pt x="43311" y="399536"/>
                  </a:lnTo>
                  <a:lnTo>
                    <a:pt x="72366" y="415389"/>
                  </a:lnTo>
                  <a:lnTo>
                    <a:pt x="96977" y="423653"/>
                  </a:lnTo>
                  <a:lnTo>
                    <a:pt x="123512" y="421867"/>
                  </a:lnTo>
                  <a:lnTo>
                    <a:pt x="150904" y="412104"/>
                  </a:lnTo>
                  <a:lnTo>
                    <a:pt x="203497" y="377241"/>
                  </a:lnTo>
                  <a:lnTo>
                    <a:pt x="242438" y="336559"/>
                  </a:lnTo>
                  <a:lnTo>
                    <a:pt x="278726" y="277917"/>
                  </a:lnTo>
                  <a:lnTo>
                    <a:pt x="294067" y="227275"/>
                  </a:lnTo>
                  <a:lnTo>
                    <a:pt x="297962" y="174055"/>
                  </a:lnTo>
                  <a:lnTo>
                    <a:pt x="291057" y="116692"/>
                  </a:lnTo>
                  <a:lnTo>
                    <a:pt x="274714" y="71360"/>
                  </a:lnTo>
                  <a:lnTo>
                    <a:pt x="235580" y="13679"/>
                  </a:lnTo>
                  <a:lnTo>
                    <a:pt x="2170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83669" y="3495461"/>
              <a:ext cx="320719" cy="397011"/>
            </a:xfrm>
            <a:custGeom>
              <a:avLst/>
              <a:gdLst/>
              <a:ahLst/>
              <a:cxnLst/>
              <a:rect l="0" t="0" r="0" b="0"/>
              <a:pathLst>
                <a:path w="320719" h="397011">
                  <a:moveTo>
                    <a:pt x="122403" y="42114"/>
                  </a:moveTo>
                  <a:lnTo>
                    <a:pt x="104422" y="57755"/>
                  </a:lnTo>
                  <a:lnTo>
                    <a:pt x="79251" y="71965"/>
                  </a:lnTo>
                  <a:lnTo>
                    <a:pt x="36421" y="116971"/>
                  </a:lnTo>
                  <a:lnTo>
                    <a:pt x="17248" y="158920"/>
                  </a:lnTo>
                  <a:lnTo>
                    <a:pt x="1460" y="218261"/>
                  </a:lnTo>
                  <a:lnTo>
                    <a:pt x="0" y="266791"/>
                  </a:lnTo>
                  <a:lnTo>
                    <a:pt x="19283" y="325704"/>
                  </a:lnTo>
                  <a:lnTo>
                    <a:pt x="33288" y="351818"/>
                  </a:lnTo>
                  <a:lnTo>
                    <a:pt x="51211" y="371223"/>
                  </a:lnTo>
                  <a:lnTo>
                    <a:pt x="86621" y="389712"/>
                  </a:lnTo>
                  <a:lnTo>
                    <a:pt x="126749" y="397010"/>
                  </a:lnTo>
                  <a:lnTo>
                    <a:pt x="168275" y="393583"/>
                  </a:lnTo>
                  <a:lnTo>
                    <a:pt x="221888" y="373539"/>
                  </a:lnTo>
                  <a:lnTo>
                    <a:pt x="270656" y="334572"/>
                  </a:lnTo>
                  <a:lnTo>
                    <a:pt x="302771" y="280842"/>
                  </a:lnTo>
                  <a:lnTo>
                    <a:pt x="313701" y="253500"/>
                  </a:lnTo>
                  <a:lnTo>
                    <a:pt x="320718" y="191407"/>
                  </a:lnTo>
                  <a:lnTo>
                    <a:pt x="316514" y="133735"/>
                  </a:lnTo>
                  <a:lnTo>
                    <a:pt x="302100" y="91358"/>
                  </a:lnTo>
                  <a:lnTo>
                    <a:pt x="277422" y="54755"/>
                  </a:lnTo>
                  <a:lnTo>
                    <a:pt x="222091" y="14850"/>
                  </a:lnTo>
                  <a:lnTo>
                    <a:pt x="1961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69326" y="3484932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21331" y="168552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95626" y="3558632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0368" y="0"/>
                  </a:lnTo>
                  <a:lnTo>
                    <a:pt x="66194" y="8405"/>
                  </a:lnTo>
                  <a:lnTo>
                    <a:pt x="19791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874693" y="3337533"/>
              <a:ext cx="21059" cy="389556"/>
            </a:xfrm>
            <a:custGeom>
              <a:avLst/>
              <a:gdLst/>
              <a:ahLst/>
              <a:cxnLst/>
              <a:rect l="0" t="0" r="0" b="0"/>
              <a:pathLst>
                <a:path w="21059" h="389556">
                  <a:moveTo>
                    <a:pt x="21058" y="0"/>
                  </a:moveTo>
                  <a:lnTo>
                    <a:pt x="6403" y="55141"/>
                  </a:lnTo>
                  <a:lnTo>
                    <a:pt x="1898" y="103556"/>
                  </a:lnTo>
                  <a:lnTo>
                    <a:pt x="562" y="166124"/>
                  </a:lnTo>
                  <a:lnTo>
                    <a:pt x="250" y="209534"/>
                  </a:lnTo>
                  <a:lnTo>
                    <a:pt x="112" y="252224"/>
                  </a:lnTo>
                  <a:lnTo>
                    <a:pt x="33" y="313379"/>
                  </a:lnTo>
                  <a:lnTo>
                    <a:pt x="7" y="36779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64082" y="3390176"/>
              <a:ext cx="263255" cy="254035"/>
            </a:xfrm>
            <a:custGeom>
              <a:avLst/>
              <a:gdLst/>
              <a:ahLst/>
              <a:cxnLst/>
              <a:rect l="0" t="0" r="0" b="0"/>
              <a:pathLst>
                <a:path w="263255" h="254035">
                  <a:moveTo>
                    <a:pt x="263254" y="84228"/>
                  </a:moveTo>
                  <a:lnTo>
                    <a:pt x="207595" y="136768"/>
                  </a:lnTo>
                  <a:lnTo>
                    <a:pt x="152390" y="182095"/>
                  </a:lnTo>
                  <a:lnTo>
                    <a:pt x="94280" y="217565"/>
                  </a:lnTo>
                  <a:lnTo>
                    <a:pt x="33177" y="252955"/>
                  </a:lnTo>
                  <a:lnTo>
                    <a:pt x="23302" y="254034"/>
                  </a:lnTo>
                  <a:lnTo>
                    <a:pt x="6090" y="248994"/>
                  </a:lnTo>
                  <a:lnTo>
                    <a:pt x="1734" y="243205"/>
                  </a:lnTo>
                  <a:lnTo>
                    <a:pt x="0" y="235836"/>
                  </a:lnTo>
                  <a:lnTo>
                    <a:pt x="5623" y="187614"/>
                  </a:lnTo>
                  <a:lnTo>
                    <a:pt x="25234" y="130169"/>
                  </a:lnTo>
                  <a:lnTo>
                    <a:pt x="38467" y="73762"/>
                  </a:lnTo>
                  <a:lnTo>
                    <a:pt x="50165" y="10288"/>
                  </a:lnTo>
                  <a:lnTo>
                    <a:pt x="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84042" y="3334530"/>
              <a:ext cx="266585" cy="409653"/>
            </a:xfrm>
            <a:custGeom>
              <a:avLst/>
              <a:gdLst/>
              <a:ahLst/>
              <a:cxnLst/>
              <a:rect l="0" t="0" r="0" b="0"/>
              <a:pathLst>
                <a:path w="266585" h="409653">
                  <a:moveTo>
                    <a:pt x="90693" y="66174"/>
                  </a:moveTo>
                  <a:lnTo>
                    <a:pt x="73926" y="71764"/>
                  </a:lnTo>
                  <a:lnTo>
                    <a:pt x="62574" y="83866"/>
                  </a:lnTo>
                  <a:lnTo>
                    <a:pt x="34781" y="138694"/>
                  </a:lnTo>
                  <a:lnTo>
                    <a:pt x="13978" y="201272"/>
                  </a:lnTo>
                  <a:lnTo>
                    <a:pt x="714" y="254384"/>
                  </a:lnTo>
                  <a:lnTo>
                    <a:pt x="0" y="316868"/>
                  </a:lnTo>
                  <a:lnTo>
                    <a:pt x="10789" y="360382"/>
                  </a:lnTo>
                  <a:lnTo>
                    <a:pt x="23595" y="385277"/>
                  </a:lnTo>
                  <a:lnTo>
                    <a:pt x="40984" y="400240"/>
                  </a:lnTo>
                  <a:lnTo>
                    <a:pt x="63531" y="407671"/>
                  </a:lnTo>
                  <a:lnTo>
                    <a:pt x="76095" y="409652"/>
                  </a:lnTo>
                  <a:lnTo>
                    <a:pt x="102532" y="405614"/>
                  </a:lnTo>
                  <a:lnTo>
                    <a:pt x="137485" y="390187"/>
                  </a:lnTo>
                  <a:lnTo>
                    <a:pt x="165779" y="364559"/>
                  </a:lnTo>
                  <a:lnTo>
                    <a:pt x="209982" y="306462"/>
                  </a:lnTo>
                  <a:lnTo>
                    <a:pt x="246188" y="243403"/>
                  </a:lnTo>
                  <a:lnTo>
                    <a:pt x="259238" y="209283"/>
                  </a:lnTo>
                  <a:lnTo>
                    <a:pt x="266584" y="158360"/>
                  </a:lnTo>
                  <a:lnTo>
                    <a:pt x="266422" y="113116"/>
                  </a:lnTo>
                  <a:lnTo>
                    <a:pt x="258092" y="84308"/>
                  </a:lnTo>
                  <a:lnTo>
                    <a:pt x="234659" y="47370"/>
                  </a:lnTo>
                  <a:lnTo>
                    <a:pt x="205490" y="19789"/>
                  </a:lnTo>
                  <a:lnTo>
                    <a:pt x="169031" y="2388"/>
                  </a:lnTo>
                  <a:lnTo>
                    <a:pt x="145398" y="0"/>
                  </a:lnTo>
                  <a:lnTo>
                    <a:pt x="90693" y="3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61599" y="3295419"/>
              <a:ext cx="306266" cy="416665"/>
            </a:xfrm>
            <a:custGeom>
              <a:avLst/>
              <a:gdLst/>
              <a:ahLst/>
              <a:cxnLst/>
              <a:rect l="0" t="0" r="0" b="0"/>
              <a:pathLst>
                <a:path w="306266" h="416665">
                  <a:moveTo>
                    <a:pt x="113219" y="42114"/>
                  </a:moveTo>
                  <a:lnTo>
                    <a:pt x="81937" y="51689"/>
                  </a:lnTo>
                  <a:lnTo>
                    <a:pt x="58197" y="69648"/>
                  </a:lnTo>
                  <a:lnTo>
                    <a:pt x="37515" y="97845"/>
                  </a:lnTo>
                  <a:lnTo>
                    <a:pt x="19453" y="151822"/>
                  </a:lnTo>
                  <a:lnTo>
                    <a:pt x="4620" y="212874"/>
                  </a:lnTo>
                  <a:lnTo>
                    <a:pt x="0" y="269993"/>
                  </a:lnTo>
                  <a:lnTo>
                    <a:pt x="9140" y="326337"/>
                  </a:lnTo>
                  <a:lnTo>
                    <a:pt x="17828" y="353269"/>
                  </a:lnTo>
                  <a:lnTo>
                    <a:pt x="42451" y="386992"/>
                  </a:lnTo>
                  <a:lnTo>
                    <a:pt x="61880" y="404404"/>
                  </a:lnTo>
                  <a:lnTo>
                    <a:pt x="85332" y="413701"/>
                  </a:lnTo>
                  <a:lnTo>
                    <a:pt x="112523" y="416664"/>
                  </a:lnTo>
                  <a:lnTo>
                    <a:pt x="144105" y="414082"/>
                  </a:lnTo>
                  <a:lnTo>
                    <a:pt x="189181" y="394872"/>
                  </a:lnTo>
                  <a:lnTo>
                    <a:pt x="226583" y="366954"/>
                  </a:lnTo>
                  <a:lnTo>
                    <a:pt x="254303" y="330865"/>
                  </a:lnTo>
                  <a:lnTo>
                    <a:pt x="283501" y="268092"/>
                  </a:lnTo>
                  <a:lnTo>
                    <a:pt x="300153" y="219425"/>
                  </a:lnTo>
                  <a:lnTo>
                    <a:pt x="306265" y="185260"/>
                  </a:lnTo>
                  <a:lnTo>
                    <a:pt x="300657" y="121906"/>
                  </a:lnTo>
                  <a:lnTo>
                    <a:pt x="288469" y="86033"/>
                  </a:lnTo>
                  <a:lnTo>
                    <a:pt x="263390" y="42471"/>
                  </a:lnTo>
                  <a:lnTo>
                    <a:pt x="246642" y="27455"/>
                  </a:lnTo>
                  <a:lnTo>
                    <a:pt x="199332" y="5522"/>
                  </a:lnTo>
                  <a:lnTo>
                    <a:pt x="1763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96000" y="3295419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231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80186" y="3358590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83539" y="0"/>
                  </a:lnTo>
                  <a:lnTo>
                    <a:pt x="120960" y="7236"/>
                  </a:lnTo>
                  <a:lnTo>
                    <a:pt x="69635" y="11893"/>
                  </a:lnTo>
                  <a:lnTo>
                    <a:pt x="15489" y="2700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48767" y="3211191"/>
              <a:ext cx="21057" cy="379027"/>
            </a:xfrm>
            <a:custGeom>
              <a:avLst/>
              <a:gdLst/>
              <a:ahLst/>
              <a:cxnLst/>
              <a:rect l="0" t="0" r="0" b="0"/>
              <a:pathLst>
                <a:path w="21057" h="379027">
                  <a:moveTo>
                    <a:pt x="21056" y="0"/>
                  </a:moveTo>
                  <a:lnTo>
                    <a:pt x="6585" y="33622"/>
                  </a:lnTo>
                  <a:lnTo>
                    <a:pt x="1300" y="91563"/>
                  </a:lnTo>
                  <a:lnTo>
                    <a:pt x="385" y="152692"/>
                  </a:lnTo>
                  <a:lnTo>
                    <a:pt x="171" y="197715"/>
                  </a:lnTo>
                  <a:lnTo>
                    <a:pt x="76" y="241121"/>
                  </a:lnTo>
                  <a:lnTo>
                    <a:pt x="22" y="299431"/>
                  </a:lnTo>
                  <a:lnTo>
                    <a:pt x="4" y="35845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99483" y="3274362"/>
              <a:ext cx="280870" cy="203410"/>
            </a:xfrm>
            <a:custGeom>
              <a:avLst/>
              <a:gdLst/>
              <a:ahLst/>
              <a:cxnLst/>
              <a:rect l="0" t="0" r="0" b="0"/>
              <a:pathLst>
                <a:path w="280870" h="203410">
                  <a:moveTo>
                    <a:pt x="280869" y="84228"/>
                  </a:moveTo>
                  <a:lnTo>
                    <a:pt x="222252" y="104472"/>
                  </a:lnTo>
                  <a:lnTo>
                    <a:pt x="168775" y="137226"/>
                  </a:lnTo>
                  <a:lnTo>
                    <a:pt x="108695" y="179016"/>
                  </a:lnTo>
                  <a:lnTo>
                    <a:pt x="61116" y="201478"/>
                  </a:lnTo>
                  <a:lnTo>
                    <a:pt x="39311" y="203409"/>
                  </a:lnTo>
                  <a:lnTo>
                    <a:pt x="28583" y="202287"/>
                  </a:lnTo>
                  <a:lnTo>
                    <a:pt x="20261" y="198029"/>
                  </a:lnTo>
                  <a:lnTo>
                    <a:pt x="7896" y="183940"/>
                  </a:lnTo>
                  <a:lnTo>
                    <a:pt x="1620" y="162859"/>
                  </a:lnTo>
                  <a:lnTo>
                    <a:pt x="0" y="139062"/>
                  </a:lnTo>
                  <a:lnTo>
                    <a:pt x="5374" y="88950"/>
                  </a:lnTo>
                  <a:lnTo>
                    <a:pt x="12370" y="34598"/>
                  </a:lnTo>
                  <a:lnTo>
                    <a:pt x="176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67166" y="3221720"/>
              <a:ext cx="299862" cy="392730"/>
            </a:xfrm>
            <a:custGeom>
              <a:avLst/>
              <a:gdLst/>
              <a:ahLst/>
              <a:cxnLst/>
              <a:rect l="0" t="0" r="0" b="0"/>
              <a:pathLst>
                <a:path w="299862" h="392730">
                  <a:moveTo>
                    <a:pt x="165870" y="0"/>
                  </a:moveTo>
                  <a:lnTo>
                    <a:pt x="104760" y="20298"/>
                  </a:lnTo>
                  <a:lnTo>
                    <a:pt x="55917" y="58868"/>
                  </a:lnTo>
                  <a:lnTo>
                    <a:pt x="20723" y="116360"/>
                  </a:lnTo>
                  <a:lnTo>
                    <a:pt x="6140" y="158739"/>
                  </a:lnTo>
                  <a:lnTo>
                    <a:pt x="0" y="213930"/>
                  </a:lnTo>
                  <a:lnTo>
                    <a:pt x="3769" y="269147"/>
                  </a:lnTo>
                  <a:lnTo>
                    <a:pt x="17885" y="316964"/>
                  </a:lnTo>
                  <a:lnTo>
                    <a:pt x="36884" y="349589"/>
                  </a:lnTo>
                  <a:lnTo>
                    <a:pt x="62921" y="374073"/>
                  </a:lnTo>
                  <a:lnTo>
                    <a:pt x="98453" y="390557"/>
                  </a:lnTo>
                  <a:lnTo>
                    <a:pt x="124988" y="392729"/>
                  </a:lnTo>
                  <a:lnTo>
                    <a:pt x="152379" y="388626"/>
                  </a:lnTo>
                  <a:lnTo>
                    <a:pt x="191769" y="373161"/>
                  </a:lnTo>
                  <a:lnTo>
                    <a:pt x="240438" y="334522"/>
                  </a:lnTo>
                  <a:lnTo>
                    <a:pt x="273450" y="278684"/>
                  </a:lnTo>
                  <a:lnTo>
                    <a:pt x="293022" y="234391"/>
                  </a:lnTo>
                  <a:lnTo>
                    <a:pt x="299861" y="184743"/>
                  </a:lnTo>
                  <a:lnTo>
                    <a:pt x="299548" y="135327"/>
                  </a:lnTo>
                  <a:lnTo>
                    <a:pt x="279666" y="86002"/>
                  </a:lnTo>
                  <a:lnTo>
                    <a:pt x="253209" y="48054"/>
                  </a:lnTo>
                  <a:lnTo>
                    <a:pt x="210127" y="22301"/>
                  </a:lnTo>
                  <a:lnTo>
                    <a:pt x="18692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46498" y="3190134"/>
              <a:ext cx="327518" cy="363952"/>
            </a:xfrm>
            <a:custGeom>
              <a:avLst/>
              <a:gdLst/>
              <a:ahLst/>
              <a:cxnLst/>
              <a:rect l="0" t="0" r="0" b="0"/>
              <a:pathLst>
                <a:path w="327518" h="363952">
                  <a:moveTo>
                    <a:pt x="165564" y="31586"/>
                  </a:moveTo>
                  <a:lnTo>
                    <a:pt x="148796" y="25997"/>
                  </a:lnTo>
                  <a:lnTo>
                    <a:pt x="131205" y="29491"/>
                  </a:lnTo>
                  <a:lnTo>
                    <a:pt x="80971" y="58433"/>
                  </a:lnTo>
                  <a:lnTo>
                    <a:pt x="50812" y="87114"/>
                  </a:lnTo>
                  <a:lnTo>
                    <a:pt x="19068" y="138134"/>
                  </a:lnTo>
                  <a:lnTo>
                    <a:pt x="6868" y="167848"/>
                  </a:lnTo>
                  <a:lnTo>
                    <a:pt x="0" y="221698"/>
                  </a:lnTo>
                  <a:lnTo>
                    <a:pt x="305" y="268330"/>
                  </a:lnTo>
                  <a:lnTo>
                    <a:pt x="14173" y="309443"/>
                  </a:lnTo>
                  <a:lnTo>
                    <a:pt x="26529" y="328993"/>
                  </a:lnTo>
                  <a:lnTo>
                    <a:pt x="57818" y="353153"/>
                  </a:lnTo>
                  <a:lnTo>
                    <a:pt x="96725" y="363951"/>
                  </a:lnTo>
                  <a:lnTo>
                    <a:pt x="137888" y="361561"/>
                  </a:lnTo>
                  <a:lnTo>
                    <a:pt x="193719" y="340698"/>
                  </a:lnTo>
                  <a:lnTo>
                    <a:pt x="249807" y="303995"/>
                  </a:lnTo>
                  <a:lnTo>
                    <a:pt x="285671" y="273347"/>
                  </a:lnTo>
                  <a:lnTo>
                    <a:pt x="302004" y="251339"/>
                  </a:lnTo>
                  <a:lnTo>
                    <a:pt x="322019" y="199083"/>
                  </a:lnTo>
                  <a:lnTo>
                    <a:pt x="327517" y="172709"/>
                  </a:lnTo>
                  <a:lnTo>
                    <a:pt x="326060" y="149290"/>
                  </a:lnTo>
                  <a:lnTo>
                    <a:pt x="313074" y="110785"/>
                  </a:lnTo>
                  <a:lnTo>
                    <a:pt x="288819" y="75329"/>
                  </a:lnTo>
                  <a:lnTo>
                    <a:pt x="253817" y="42597"/>
                  </a:lnTo>
                  <a:lnTo>
                    <a:pt x="195585" y="12441"/>
                  </a:lnTo>
                  <a:lnTo>
                    <a:pt x="1760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864788" y="3242777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3782" y="0"/>
                  </a:lnTo>
                  <a:lnTo>
                    <a:pt x="432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96373" y="3316726"/>
              <a:ext cx="252685" cy="20808"/>
            </a:xfrm>
            <a:custGeom>
              <a:avLst/>
              <a:gdLst/>
              <a:ahLst/>
              <a:cxnLst/>
              <a:rect l="0" t="0" r="0" b="0"/>
              <a:pathLst>
                <a:path w="252685" h="20808">
                  <a:moveTo>
                    <a:pt x="252684" y="20807"/>
                  </a:moveTo>
                  <a:lnTo>
                    <a:pt x="196470" y="4019"/>
                  </a:lnTo>
                  <a:lnTo>
                    <a:pt x="134779" y="593"/>
                  </a:lnTo>
                  <a:lnTo>
                    <a:pt x="83608" y="0"/>
                  </a:lnTo>
                  <a:lnTo>
                    <a:pt x="25093" y="5389"/>
                  </a:lnTo>
                  <a:lnTo>
                    <a:pt x="0" y="10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464911" y="3053264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21058" y="0"/>
                  </a:moveTo>
                  <a:lnTo>
                    <a:pt x="12725" y="37478"/>
                  </a:lnTo>
                  <a:lnTo>
                    <a:pt x="10963" y="94490"/>
                  </a:lnTo>
                  <a:lnTo>
                    <a:pt x="10658" y="150440"/>
                  </a:lnTo>
                  <a:lnTo>
                    <a:pt x="10567" y="211471"/>
                  </a:lnTo>
                  <a:lnTo>
                    <a:pt x="3301" y="26975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633368" y="3348062"/>
              <a:ext cx="25859" cy="168457"/>
            </a:xfrm>
            <a:custGeom>
              <a:avLst/>
              <a:gdLst/>
              <a:ahLst/>
              <a:cxnLst/>
              <a:rect l="0" t="0" r="0" b="0"/>
              <a:pathLst>
                <a:path w="25859" h="168457">
                  <a:moveTo>
                    <a:pt x="0" y="0"/>
                  </a:moveTo>
                  <a:lnTo>
                    <a:pt x="17958" y="61110"/>
                  </a:lnTo>
                  <a:lnTo>
                    <a:pt x="25858" y="95316"/>
                  </a:lnTo>
                  <a:lnTo>
                    <a:pt x="22352" y="14196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752775" y="2969036"/>
              <a:ext cx="164863" cy="449282"/>
            </a:xfrm>
            <a:custGeom>
              <a:avLst/>
              <a:gdLst/>
              <a:ahLst/>
              <a:cxnLst/>
              <a:rect l="0" t="0" r="0" b="0"/>
              <a:pathLst>
                <a:path w="164863" h="449282">
                  <a:moveTo>
                    <a:pt x="164862" y="0"/>
                  </a:moveTo>
                  <a:lnTo>
                    <a:pt x="140816" y="17981"/>
                  </a:lnTo>
                  <a:lnTo>
                    <a:pt x="98228" y="69458"/>
                  </a:lnTo>
                  <a:lnTo>
                    <a:pt x="66995" y="128970"/>
                  </a:lnTo>
                  <a:lnTo>
                    <a:pt x="38555" y="185873"/>
                  </a:lnTo>
                  <a:lnTo>
                    <a:pt x="14810" y="247915"/>
                  </a:lnTo>
                  <a:lnTo>
                    <a:pt x="4586" y="280980"/>
                  </a:lnTo>
                  <a:lnTo>
                    <a:pt x="0" y="337887"/>
                  </a:lnTo>
                  <a:lnTo>
                    <a:pt x="5530" y="389974"/>
                  </a:lnTo>
                  <a:lnTo>
                    <a:pt x="11379" y="416647"/>
                  </a:lnTo>
                  <a:lnTo>
                    <a:pt x="27237" y="437080"/>
                  </a:lnTo>
                  <a:lnTo>
                    <a:pt x="38017" y="445805"/>
                  </a:lnTo>
                  <a:lnTo>
                    <a:pt x="49883" y="449281"/>
                  </a:lnTo>
                  <a:lnTo>
                    <a:pt x="75546" y="446905"/>
                  </a:lnTo>
                  <a:lnTo>
                    <a:pt x="99430" y="434931"/>
                  </a:lnTo>
                  <a:lnTo>
                    <a:pt x="110712" y="426824"/>
                  </a:lnTo>
                  <a:lnTo>
                    <a:pt x="126368" y="405339"/>
                  </a:lnTo>
                  <a:lnTo>
                    <a:pt x="145950" y="353418"/>
                  </a:lnTo>
                  <a:lnTo>
                    <a:pt x="151849" y="312036"/>
                  </a:lnTo>
                  <a:lnTo>
                    <a:pt x="148008" y="270140"/>
                  </a:lnTo>
                  <a:lnTo>
                    <a:pt x="139434" y="248354"/>
                  </a:lnTo>
                  <a:lnTo>
                    <a:pt x="114865" y="215304"/>
                  </a:lnTo>
                  <a:lnTo>
                    <a:pt x="104625" y="211386"/>
                  </a:lnTo>
                  <a:lnTo>
                    <a:pt x="77648" y="210153"/>
                  </a:lnTo>
                  <a:lnTo>
                    <a:pt x="55521" y="216624"/>
                  </a:lnTo>
                  <a:lnTo>
                    <a:pt x="17463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018647" y="3032207"/>
              <a:ext cx="222691" cy="329431"/>
            </a:xfrm>
            <a:custGeom>
              <a:avLst/>
              <a:gdLst/>
              <a:ahLst/>
              <a:cxnLst/>
              <a:rect l="0" t="0" r="0" b="0"/>
              <a:pathLst>
                <a:path w="222691" h="329431">
                  <a:moveTo>
                    <a:pt x="99032" y="0"/>
                  </a:moveTo>
                  <a:lnTo>
                    <a:pt x="49533" y="55087"/>
                  </a:lnTo>
                  <a:lnTo>
                    <a:pt x="22920" y="89173"/>
                  </a:lnTo>
                  <a:lnTo>
                    <a:pt x="5185" y="141660"/>
                  </a:lnTo>
                  <a:lnTo>
                    <a:pt x="0" y="174094"/>
                  </a:lnTo>
                  <a:lnTo>
                    <a:pt x="6204" y="236336"/>
                  </a:lnTo>
                  <a:lnTo>
                    <a:pt x="18495" y="272017"/>
                  </a:lnTo>
                  <a:lnTo>
                    <a:pt x="31651" y="292862"/>
                  </a:lnTo>
                  <a:lnTo>
                    <a:pt x="58790" y="316581"/>
                  </a:lnTo>
                  <a:lnTo>
                    <a:pt x="78807" y="327096"/>
                  </a:lnTo>
                  <a:lnTo>
                    <a:pt x="102521" y="329430"/>
                  </a:lnTo>
                  <a:lnTo>
                    <a:pt x="126319" y="325398"/>
                  </a:lnTo>
                  <a:lnTo>
                    <a:pt x="152870" y="309973"/>
                  </a:lnTo>
                  <a:lnTo>
                    <a:pt x="175556" y="288246"/>
                  </a:lnTo>
                  <a:lnTo>
                    <a:pt x="205656" y="232382"/>
                  </a:lnTo>
                  <a:lnTo>
                    <a:pt x="220265" y="181256"/>
                  </a:lnTo>
                  <a:lnTo>
                    <a:pt x="222690" y="141183"/>
                  </a:lnTo>
                  <a:lnTo>
                    <a:pt x="210520" y="84796"/>
                  </a:lnTo>
                  <a:lnTo>
                    <a:pt x="194976" y="58400"/>
                  </a:lnTo>
                  <a:lnTo>
                    <a:pt x="169964" y="35761"/>
                  </a:lnTo>
                  <a:lnTo>
                    <a:pt x="122844" y="115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310167" y="3021678"/>
              <a:ext cx="257826" cy="352897"/>
            </a:xfrm>
            <a:custGeom>
              <a:avLst/>
              <a:gdLst/>
              <a:ahLst/>
              <a:cxnLst/>
              <a:rect l="0" t="0" r="0" b="0"/>
              <a:pathLst>
                <a:path w="257826" h="352897">
                  <a:moveTo>
                    <a:pt x="133895" y="42114"/>
                  </a:moveTo>
                  <a:lnTo>
                    <a:pt x="81190" y="79201"/>
                  </a:lnTo>
                  <a:lnTo>
                    <a:pt x="50349" y="120020"/>
                  </a:lnTo>
                  <a:lnTo>
                    <a:pt x="21726" y="172797"/>
                  </a:lnTo>
                  <a:lnTo>
                    <a:pt x="3117" y="228282"/>
                  </a:lnTo>
                  <a:lnTo>
                    <a:pt x="0" y="269111"/>
                  </a:lnTo>
                  <a:lnTo>
                    <a:pt x="3416" y="292740"/>
                  </a:lnTo>
                  <a:lnTo>
                    <a:pt x="15073" y="311821"/>
                  </a:lnTo>
                  <a:lnTo>
                    <a:pt x="45563" y="343134"/>
                  </a:lnTo>
                  <a:lnTo>
                    <a:pt x="69289" y="351376"/>
                  </a:lnTo>
                  <a:lnTo>
                    <a:pt x="112412" y="352896"/>
                  </a:lnTo>
                  <a:lnTo>
                    <a:pt x="139555" y="347526"/>
                  </a:lnTo>
                  <a:lnTo>
                    <a:pt x="163316" y="337340"/>
                  </a:lnTo>
                  <a:lnTo>
                    <a:pt x="182456" y="318775"/>
                  </a:lnTo>
                  <a:lnTo>
                    <a:pt x="227160" y="262427"/>
                  </a:lnTo>
                  <a:lnTo>
                    <a:pt x="248027" y="209722"/>
                  </a:lnTo>
                  <a:lnTo>
                    <a:pt x="257825" y="148662"/>
                  </a:lnTo>
                  <a:lnTo>
                    <a:pt x="253933" y="108779"/>
                  </a:lnTo>
                  <a:lnTo>
                    <a:pt x="239782" y="74735"/>
                  </a:lnTo>
                  <a:lnTo>
                    <a:pt x="215182" y="48010"/>
                  </a:lnTo>
                  <a:lnTo>
                    <a:pt x="167022" y="19189"/>
                  </a:lnTo>
                  <a:lnTo>
                    <a:pt x="121808" y="4137"/>
                  </a:lnTo>
                  <a:lnTo>
                    <a:pt x="1023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863184" y="1737202"/>
            <a:ext cx="1731577" cy="505369"/>
            <a:chOff x="7863184" y="1737202"/>
            <a:chExt cx="1731577" cy="505369"/>
          </a:xfrm>
        </p:grpSpPr>
        <p:sp>
          <p:nvSpPr>
            <p:cNvPr id="71" name="Freeform 70"/>
            <p:cNvSpPr/>
            <p:nvPr/>
          </p:nvSpPr>
          <p:spPr>
            <a:xfrm>
              <a:off x="7863184" y="1918926"/>
              <a:ext cx="359574" cy="127016"/>
            </a:xfrm>
            <a:custGeom>
              <a:avLst/>
              <a:gdLst/>
              <a:ahLst/>
              <a:cxnLst/>
              <a:rect l="0" t="0" r="0" b="0"/>
              <a:pathLst>
                <a:path w="359574" h="127016">
                  <a:moveTo>
                    <a:pt x="12132" y="60431"/>
                  </a:moveTo>
                  <a:lnTo>
                    <a:pt x="953" y="71610"/>
                  </a:lnTo>
                  <a:lnTo>
                    <a:pt x="0" y="77242"/>
                  </a:lnTo>
                  <a:lnTo>
                    <a:pt x="1704" y="83337"/>
                  </a:lnTo>
                  <a:lnTo>
                    <a:pt x="21251" y="109929"/>
                  </a:lnTo>
                  <a:lnTo>
                    <a:pt x="46419" y="125140"/>
                  </a:lnTo>
                  <a:lnTo>
                    <a:pt x="65975" y="127015"/>
                  </a:lnTo>
                  <a:lnTo>
                    <a:pt x="107125" y="118687"/>
                  </a:lnTo>
                  <a:lnTo>
                    <a:pt x="124931" y="106210"/>
                  </a:lnTo>
                  <a:lnTo>
                    <a:pt x="139474" y="88966"/>
                  </a:lnTo>
                  <a:lnTo>
                    <a:pt x="181160" y="29591"/>
                  </a:lnTo>
                  <a:lnTo>
                    <a:pt x="196050" y="16309"/>
                  </a:lnTo>
                  <a:lnTo>
                    <a:pt x="214367" y="6506"/>
                  </a:lnTo>
                  <a:lnTo>
                    <a:pt x="249998" y="0"/>
                  </a:lnTo>
                  <a:lnTo>
                    <a:pt x="284602" y="3661"/>
                  </a:lnTo>
                  <a:lnTo>
                    <a:pt x="303246" y="12193"/>
                  </a:lnTo>
                  <a:lnTo>
                    <a:pt x="346435" y="36228"/>
                  </a:lnTo>
                  <a:lnTo>
                    <a:pt x="359573" y="604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75316" y="2045350"/>
              <a:ext cx="347442" cy="127506"/>
            </a:xfrm>
            <a:custGeom>
              <a:avLst/>
              <a:gdLst/>
              <a:ahLst/>
              <a:cxnLst/>
              <a:rect l="0" t="0" r="0" b="0"/>
              <a:pathLst>
                <a:path w="347442" h="127506">
                  <a:moveTo>
                    <a:pt x="0" y="81406"/>
                  </a:moveTo>
                  <a:lnTo>
                    <a:pt x="5589" y="98174"/>
                  </a:lnTo>
                  <a:lnTo>
                    <a:pt x="17692" y="109525"/>
                  </a:lnTo>
                  <a:lnTo>
                    <a:pt x="54058" y="126345"/>
                  </a:lnTo>
                  <a:lnTo>
                    <a:pt x="74328" y="127505"/>
                  </a:lnTo>
                  <a:lnTo>
                    <a:pt x="95036" y="122951"/>
                  </a:lnTo>
                  <a:lnTo>
                    <a:pt x="125255" y="107234"/>
                  </a:lnTo>
                  <a:lnTo>
                    <a:pt x="164341" y="74091"/>
                  </a:lnTo>
                  <a:lnTo>
                    <a:pt x="197942" y="23182"/>
                  </a:lnTo>
                  <a:lnTo>
                    <a:pt x="223596" y="6703"/>
                  </a:lnTo>
                  <a:lnTo>
                    <a:pt x="259013" y="0"/>
                  </a:lnTo>
                  <a:lnTo>
                    <a:pt x="279283" y="4671"/>
                  </a:lnTo>
                  <a:lnTo>
                    <a:pt x="325946" y="36830"/>
                  </a:lnTo>
                  <a:lnTo>
                    <a:pt x="347441" y="49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85969" y="175825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3821" y="27556"/>
                  </a:lnTo>
                  <a:lnTo>
                    <a:pt x="11179" y="83778"/>
                  </a:lnTo>
                  <a:lnTo>
                    <a:pt x="7601" y="132448"/>
                  </a:lnTo>
                  <a:lnTo>
                    <a:pt x="2253" y="185083"/>
                  </a:lnTo>
                  <a:lnTo>
                    <a:pt x="445" y="244790"/>
                  </a:lnTo>
                  <a:lnTo>
                    <a:pt x="7324" y="301644"/>
                  </a:lnTo>
                  <a:lnTo>
                    <a:pt x="6776" y="35481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633368" y="2084642"/>
              <a:ext cx="50056" cy="157929"/>
            </a:xfrm>
            <a:custGeom>
              <a:avLst/>
              <a:gdLst/>
              <a:ahLst/>
              <a:cxnLst/>
              <a:rect l="0" t="0" r="0" b="0"/>
              <a:pathLst>
                <a:path w="50056" h="157929">
                  <a:moveTo>
                    <a:pt x="0" y="0"/>
                  </a:moveTo>
                  <a:lnTo>
                    <a:pt x="29308" y="34898"/>
                  </a:lnTo>
                  <a:lnTo>
                    <a:pt x="43909" y="64153"/>
                  </a:lnTo>
                  <a:lnTo>
                    <a:pt x="50055" y="100637"/>
                  </a:lnTo>
                  <a:lnTo>
                    <a:pt x="45254" y="121157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785731" y="1737202"/>
              <a:ext cx="177822" cy="391915"/>
            </a:xfrm>
            <a:custGeom>
              <a:avLst/>
              <a:gdLst/>
              <a:ahLst/>
              <a:cxnLst/>
              <a:rect l="0" t="0" r="0" b="0"/>
              <a:pathLst>
                <a:path w="177822" h="391915">
                  <a:moveTo>
                    <a:pt x="68735" y="0"/>
                  </a:moveTo>
                  <a:lnTo>
                    <a:pt x="53094" y="17980"/>
                  </a:lnTo>
                  <a:lnTo>
                    <a:pt x="23062" y="74353"/>
                  </a:lnTo>
                  <a:lnTo>
                    <a:pt x="11269" y="106648"/>
                  </a:lnTo>
                  <a:lnTo>
                    <a:pt x="3572" y="158890"/>
                  </a:lnTo>
                  <a:lnTo>
                    <a:pt x="0" y="186431"/>
                  </a:lnTo>
                  <a:lnTo>
                    <a:pt x="4119" y="242240"/>
                  </a:lnTo>
                  <a:lnTo>
                    <a:pt x="5278" y="298324"/>
                  </a:lnTo>
                  <a:lnTo>
                    <a:pt x="16658" y="334837"/>
                  </a:lnTo>
                  <a:lnTo>
                    <a:pt x="34847" y="367882"/>
                  </a:lnTo>
                  <a:lnTo>
                    <a:pt x="51335" y="383042"/>
                  </a:lnTo>
                  <a:lnTo>
                    <a:pt x="60644" y="388722"/>
                  </a:lnTo>
                  <a:lnTo>
                    <a:pt x="80347" y="391914"/>
                  </a:lnTo>
                  <a:lnTo>
                    <a:pt x="90514" y="391127"/>
                  </a:lnTo>
                  <a:lnTo>
                    <a:pt x="108050" y="384014"/>
                  </a:lnTo>
                  <a:lnTo>
                    <a:pt x="151642" y="352560"/>
                  </a:lnTo>
                  <a:lnTo>
                    <a:pt x="172373" y="314786"/>
                  </a:lnTo>
                  <a:lnTo>
                    <a:pt x="176432" y="304614"/>
                  </a:lnTo>
                  <a:lnTo>
                    <a:pt x="177821" y="280833"/>
                  </a:lnTo>
                  <a:lnTo>
                    <a:pt x="176554" y="267940"/>
                  </a:lnTo>
                  <a:lnTo>
                    <a:pt x="172200" y="258176"/>
                  </a:lnTo>
                  <a:lnTo>
                    <a:pt x="158003" y="244206"/>
                  </a:lnTo>
                  <a:lnTo>
                    <a:pt x="136876" y="237217"/>
                  </a:lnTo>
                  <a:lnTo>
                    <a:pt x="124691" y="235354"/>
                  </a:lnTo>
                  <a:lnTo>
                    <a:pt x="104913" y="239522"/>
                  </a:lnTo>
                  <a:lnTo>
                    <a:pt x="73152" y="261262"/>
                  </a:lnTo>
                  <a:lnTo>
                    <a:pt x="46688" y="286917"/>
                  </a:lnTo>
                  <a:lnTo>
                    <a:pt x="3714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055930" y="1779316"/>
              <a:ext cx="206432" cy="332702"/>
            </a:xfrm>
            <a:custGeom>
              <a:avLst/>
              <a:gdLst/>
              <a:ahLst/>
              <a:cxnLst/>
              <a:rect l="0" t="0" r="0" b="0"/>
              <a:pathLst>
                <a:path w="206432" h="332702">
                  <a:moveTo>
                    <a:pt x="82805" y="0"/>
                  </a:moveTo>
                  <a:lnTo>
                    <a:pt x="66038" y="5589"/>
                  </a:lnTo>
                  <a:lnTo>
                    <a:pt x="51566" y="20811"/>
                  </a:lnTo>
                  <a:lnTo>
                    <a:pt x="24576" y="73667"/>
                  </a:lnTo>
                  <a:lnTo>
                    <a:pt x="5785" y="131927"/>
                  </a:lnTo>
                  <a:lnTo>
                    <a:pt x="0" y="187583"/>
                  </a:lnTo>
                  <a:lnTo>
                    <a:pt x="1978" y="250569"/>
                  </a:lnTo>
                  <a:lnTo>
                    <a:pt x="8277" y="277480"/>
                  </a:lnTo>
                  <a:lnTo>
                    <a:pt x="18876" y="297240"/>
                  </a:lnTo>
                  <a:lnTo>
                    <a:pt x="43587" y="321517"/>
                  </a:lnTo>
                  <a:lnTo>
                    <a:pt x="66155" y="330070"/>
                  </a:lnTo>
                  <a:lnTo>
                    <a:pt x="90614" y="332701"/>
                  </a:lnTo>
                  <a:lnTo>
                    <a:pt x="113181" y="329971"/>
                  </a:lnTo>
                  <a:lnTo>
                    <a:pt x="145618" y="316268"/>
                  </a:lnTo>
                  <a:lnTo>
                    <a:pt x="163755" y="297711"/>
                  </a:lnTo>
                  <a:lnTo>
                    <a:pt x="193291" y="242539"/>
                  </a:lnTo>
                  <a:lnTo>
                    <a:pt x="203930" y="208344"/>
                  </a:lnTo>
                  <a:lnTo>
                    <a:pt x="206431" y="164546"/>
                  </a:lnTo>
                  <a:lnTo>
                    <a:pt x="202871" y="139812"/>
                  </a:lnTo>
                  <a:lnTo>
                    <a:pt x="194270" y="120240"/>
                  </a:lnTo>
                  <a:lnTo>
                    <a:pt x="161781" y="74066"/>
                  </a:lnTo>
                  <a:lnTo>
                    <a:pt x="143643" y="57874"/>
                  </a:lnTo>
                  <a:lnTo>
                    <a:pt x="123883" y="49118"/>
                  </a:lnTo>
                  <a:lnTo>
                    <a:pt x="93334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321114" y="1789844"/>
              <a:ext cx="273647" cy="313399"/>
            </a:xfrm>
            <a:custGeom>
              <a:avLst/>
              <a:gdLst/>
              <a:ahLst/>
              <a:cxnLst/>
              <a:rect l="0" t="0" r="0" b="0"/>
              <a:pathLst>
                <a:path w="273647" h="313399">
                  <a:moveTo>
                    <a:pt x="133477" y="0"/>
                  </a:moveTo>
                  <a:lnTo>
                    <a:pt x="109430" y="9575"/>
                  </a:lnTo>
                  <a:lnTo>
                    <a:pt x="73883" y="39403"/>
                  </a:lnTo>
                  <a:lnTo>
                    <a:pt x="31707" y="95443"/>
                  </a:lnTo>
                  <a:lnTo>
                    <a:pt x="8060" y="155823"/>
                  </a:lnTo>
                  <a:lnTo>
                    <a:pt x="0" y="192009"/>
                  </a:lnTo>
                  <a:lnTo>
                    <a:pt x="731" y="229247"/>
                  </a:lnTo>
                  <a:lnTo>
                    <a:pt x="6629" y="251626"/>
                  </a:lnTo>
                  <a:lnTo>
                    <a:pt x="17048" y="273271"/>
                  </a:lnTo>
                  <a:lnTo>
                    <a:pt x="32598" y="288350"/>
                  </a:lnTo>
                  <a:lnTo>
                    <a:pt x="71177" y="307562"/>
                  </a:lnTo>
                  <a:lnTo>
                    <a:pt x="107739" y="313398"/>
                  </a:lnTo>
                  <a:lnTo>
                    <a:pt x="131396" y="308524"/>
                  </a:lnTo>
                  <a:lnTo>
                    <a:pt x="191911" y="285860"/>
                  </a:lnTo>
                  <a:lnTo>
                    <a:pt x="218771" y="260564"/>
                  </a:lnTo>
                  <a:lnTo>
                    <a:pt x="245688" y="220576"/>
                  </a:lnTo>
                  <a:lnTo>
                    <a:pt x="270030" y="157882"/>
                  </a:lnTo>
                  <a:lnTo>
                    <a:pt x="273646" y="147368"/>
                  </a:lnTo>
                  <a:lnTo>
                    <a:pt x="273144" y="110215"/>
                  </a:lnTo>
                  <a:lnTo>
                    <a:pt x="259997" y="75160"/>
                  </a:lnTo>
                  <a:lnTo>
                    <a:pt x="220922" y="25311"/>
                  </a:lnTo>
                  <a:lnTo>
                    <a:pt x="200807" y="17099"/>
                  </a:lnTo>
                  <a:lnTo>
                    <a:pt x="15453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684559" y="4828621"/>
            <a:ext cx="726468" cy="329107"/>
            <a:chOff x="1684559" y="4828621"/>
            <a:chExt cx="726468" cy="329107"/>
          </a:xfrm>
        </p:grpSpPr>
        <p:sp>
          <p:nvSpPr>
            <p:cNvPr id="79" name="Freeform 78"/>
            <p:cNvSpPr/>
            <p:nvPr/>
          </p:nvSpPr>
          <p:spPr>
            <a:xfrm>
              <a:off x="1716145" y="4828621"/>
              <a:ext cx="694882" cy="202715"/>
            </a:xfrm>
            <a:custGeom>
              <a:avLst/>
              <a:gdLst/>
              <a:ahLst/>
              <a:cxnLst/>
              <a:rect l="0" t="0" r="0" b="0"/>
              <a:pathLst>
                <a:path w="694882" h="202715">
                  <a:moveTo>
                    <a:pt x="0" y="3959"/>
                  </a:moveTo>
                  <a:lnTo>
                    <a:pt x="19128" y="57834"/>
                  </a:lnTo>
                  <a:lnTo>
                    <a:pt x="56598" y="119881"/>
                  </a:lnTo>
                  <a:lnTo>
                    <a:pt x="91305" y="166840"/>
                  </a:lnTo>
                  <a:lnTo>
                    <a:pt x="117910" y="189351"/>
                  </a:lnTo>
                  <a:lnTo>
                    <a:pt x="140922" y="197489"/>
                  </a:lnTo>
                  <a:lnTo>
                    <a:pt x="193822" y="202714"/>
                  </a:lnTo>
                  <a:lnTo>
                    <a:pt x="229784" y="198030"/>
                  </a:lnTo>
                  <a:lnTo>
                    <a:pt x="284026" y="171167"/>
                  </a:lnTo>
                  <a:lnTo>
                    <a:pt x="343300" y="123209"/>
                  </a:lnTo>
                  <a:lnTo>
                    <a:pt x="400058" y="64008"/>
                  </a:lnTo>
                  <a:lnTo>
                    <a:pt x="416449" y="45855"/>
                  </a:lnTo>
                  <a:lnTo>
                    <a:pt x="461980" y="18257"/>
                  </a:lnTo>
                  <a:lnTo>
                    <a:pt x="505116" y="1194"/>
                  </a:lnTo>
                  <a:lnTo>
                    <a:pt x="526313" y="0"/>
                  </a:lnTo>
                  <a:lnTo>
                    <a:pt x="589586" y="15064"/>
                  </a:lnTo>
                  <a:lnTo>
                    <a:pt x="609478" y="22933"/>
                  </a:lnTo>
                  <a:lnTo>
                    <a:pt x="670131" y="74342"/>
                  </a:lnTo>
                  <a:lnTo>
                    <a:pt x="694881" y="98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684559" y="4951097"/>
              <a:ext cx="673825" cy="206631"/>
            </a:xfrm>
            <a:custGeom>
              <a:avLst/>
              <a:gdLst/>
              <a:ahLst/>
              <a:cxnLst/>
              <a:rect l="0" t="0" r="0" b="0"/>
              <a:pathLst>
                <a:path w="673825" h="206631">
                  <a:moveTo>
                    <a:pt x="0" y="7825"/>
                  </a:moveTo>
                  <a:lnTo>
                    <a:pt x="9575" y="31872"/>
                  </a:lnTo>
                  <a:lnTo>
                    <a:pt x="33814" y="73007"/>
                  </a:lnTo>
                  <a:lnTo>
                    <a:pt x="55594" y="120784"/>
                  </a:lnTo>
                  <a:lnTo>
                    <a:pt x="110080" y="179679"/>
                  </a:lnTo>
                  <a:lnTo>
                    <a:pt x="128473" y="193779"/>
                  </a:lnTo>
                  <a:lnTo>
                    <a:pt x="151466" y="201605"/>
                  </a:lnTo>
                  <a:lnTo>
                    <a:pt x="204354" y="206630"/>
                  </a:lnTo>
                  <a:lnTo>
                    <a:pt x="262394" y="196251"/>
                  </a:lnTo>
                  <a:lnTo>
                    <a:pt x="273196" y="193104"/>
                  </a:lnTo>
                  <a:lnTo>
                    <a:pt x="291436" y="180248"/>
                  </a:lnTo>
                  <a:lnTo>
                    <a:pt x="350819" y="120284"/>
                  </a:lnTo>
                  <a:lnTo>
                    <a:pt x="407097" y="58394"/>
                  </a:lnTo>
                  <a:lnTo>
                    <a:pt x="428158" y="33857"/>
                  </a:lnTo>
                  <a:lnTo>
                    <a:pt x="454805" y="17358"/>
                  </a:lnTo>
                  <a:lnTo>
                    <a:pt x="496420" y="2472"/>
                  </a:lnTo>
                  <a:lnTo>
                    <a:pt x="533782" y="0"/>
                  </a:lnTo>
                  <a:lnTo>
                    <a:pt x="589178" y="12153"/>
                  </a:lnTo>
                  <a:lnTo>
                    <a:pt x="621058" y="22105"/>
                  </a:lnTo>
                  <a:lnTo>
                    <a:pt x="639064" y="35229"/>
                  </a:lnTo>
                  <a:lnTo>
                    <a:pt x="673824" y="81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752494" y="4495668"/>
            <a:ext cx="1258864" cy="568540"/>
            <a:chOff x="2752494" y="4495668"/>
            <a:chExt cx="1258864" cy="568540"/>
          </a:xfrm>
        </p:grpSpPr>
        <p:sp>
          <p:nvSpPr>
            <p:cNvPr id="82" name="Freeform 81"/>
            <p:cNvSpPr/>
            <p:nvPr/>
          </p:nvSpPr>
          <p:spPr>
            <a:xfrm>
              <a:off x="2752494" y="4655395"/>
              <a:ext cx="269185" cy="408813"/>
            </a:xfrm>
            <a:custGeom>
              <a:avLst/>
              <a:gdLst/>
              <a:ahLst/>
              <a:cxnLst/>
              <a:rect l="0" t="0" r="0" b="0"/>
              <a:pathLst>
                <a:path w="269185" h="408813">
                  <a:moveTo>
                    <a:pt x="48086" y="124543"/>
                  </a:moveTo>
                  <a:lnTo>
                    <a:pt x="39753" y="162021"/>
                  </a:lnTo>
                  <a:lnTo>
                    <a:pt x="30611" y="219858"/>
                  </a:lnTo>
                  <a:lnTo>
                    <a:pt x="24617" y="272745"/>
                  </a:lnTo>
                  <a:lnTo>
                    <a:pt x="18104" y="328252"/>
                  </a:lnTo>
                  <a:lnTo>
                    <a:pt x="8378" y="389971"/>
                  </a:lnTo>
                  <a:lnTo>
                    <a:pt x="7042" y="407457"/>
                  </a:lnTo>
                  <a:lnTo>
                    <a:pt x="0" y="364884"/>
                  </a:lnTo>
                  <a:lnTo>
                    <a:pt x="4954" y="308227"/>
                  </a:lnTo>
                  <a:lnTo>
                    <a:pt x="6941" y="246701"/>
                  </a:lnTo>
                  <a:lnTo>
                    <a:pt x="17385" y="185154"/>
                  </a:lnTo>
                  <a:lnTo>
                    <a:pt x="30713" y="122607"/>
                  </a:lnTo>
                  <a:lnTo>
                    <a:pt x="48109" y="59384"/>
                  </a:lnTo>
                  <a:lnTo>
                    <a:pt x="61741" y="21788"/>
                  </a:lnTo>
                  <a:lnTo>
                    <a:pt x="67718" y="10416"/>
                  </a:lnTo>
                  <a:lnTo>
                    <a:pt x="75212" y="4005"/>
                  </a:lnTo>
                  <a:lnTo>
                    <a:pt x="83717" y="900"/>
                  </a:lnTo>
                  <a:lnTo>
                    <a:pt x="92897" y="0"/>
                  </a:lnTo>
                  <a:lnTo>
                    <a:pt x="101357" y="2910"/>
                  </a:lnTo>
                  <a:lnTo>
                    <a:pt x="116995" y="15501"/>
                  </a:lnTo>
                  <a:lnTo>
                    <a:pt x="133364" y="42321"/>
                  </a:lnTo>
                  <a:lnTo>
                    <a:pt x="156167" y="101554"/>
                  </a:lnTo>
                  <a:lnTo>
                    <a:pt x="181598" y="164279"/>
                  </a:lnTo>
                  <a:lnTo>
                    <a:pt x="203617" y="216403"/>
                  </a:lnTo>
                  <a:lnTo>
                    <a:pt x="230481" y="278796"/>
                  </a:lnTo>
                  <a:lnTo>
                    <a:pt x="251162" y="334629"/>
                  </a:lnTo>
                  <a:lnTo>
                    <a:pt x="266002" y="384572"/>
                  </a:lnTo>
                  <a:lnTo>
                    <a:pt x="269184" y="408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53222" y="4906279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141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58203" y="4611482"/>
              <a:ext cx="233242" cy="359212"/>
            </a:xfrm>
            <a:custGeom>
              <a:avLst/>
              <a:gdLst/>
              <a:ahLst/>
              <a:cxnLst/>
              <a:rect l="0" t="0" r="0" b="0"/>
              <a:pathLst>
                <a:path w="233242" h="359212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308" y="92998"/>
                  </a:lnTo>
                  <a:lnTo>
                    <a:pt x="26784" y="147744"/>
                  </a:lnTo>
                  <a:lnTo>
                    <a:pt x="35122" y="203619"/>
                  </a:lnTo>
                  <a:lnTo>
                    <a:pt x="37939" y="258546"/>
                  </a:lnTo>
                  <a:lnTo>
                    <a:pt x="46187" y="320829"/>
                  </a:lnTo>
                  <a:lnTo>
                    <a:pt x="41665" y="356323"/>
                  </a:lnTo>
                  <a:lnTo>
                    <a:pt x="40168" y="359211"/>
                  </a:lnTo>
                  <a:lnTo>
                    <a:pt x="39170" y="356457"/>
                  </a:lnTo>
                  <a:lnTo>
                    <a:pt x="38607" y="307033"/>
                  </a:lnTo>
                  <a:lnTo>
                    <a:pt x="51864" y="252908"/>
                  </a:lnTo>
                  <a:lnTo>
                    <a:pt x="86540" y="189720"/>
                  </a:lnTo>
                  <a:lnTo>
                    <a:pt x="98499" y="173617"/>
                  </a:lnTo>
                  <a:lnTo>
                    <a:pt x="123975" y="156987"/>
                  </a:lnTo>
                  <a:lnTo>
                    <a:pt x="143603" y="154780"/>
                  </a:lnTo>
                  <a:lnTo>
                    <a:pt x="162855" y="158868"/>
                  </a:lnTo>
                  <a:lnTo>
                    <a:pt x="194279" y="180556"/>
                  </a:lnTo>
                  <a:lnTo>
                    <a:pt x="223016" y="212960"/>
                  </a:lnTo>
                  <a:lnTo>
                    <a:pt x="230905" y="235808"/>
                  </a:lnTo>
                  <a:lnTo>
                    <a:pt x="233241" y="260391"/>
                  </a:lnTo>
                  <a:lnTo>
                    <a:pt x="222193" y="315483"/>
                  </a:lnTo>
                  <a:lnTo>
                    <a:pt x="216672" y="323796"/>
                  </a:lnTo>
                  <a:lnTo>
                    <a:pt x="201179" y="336152"/>
                  </a:lnTo>
                  <a:lnTo>
                    <a:pt x="172726" y="349684"/>
                  </a:lnTo>
                  <a:lnTo>
                    <a:pt x="121403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93386" y="4748352"/>
              <a:ext cx="150636" cy="195142"/>
            </a:xfrm>
            <a:custGeom>
              <a:avLst/>
              <a:gdLst/>
              <a:ahLst/>
              <a:cxnLst/>
              <a:rect l="0" t="0" r="0" b="0"/>
              <a:pathLst>
                <a:path w="150636" h="195142">
                  <a:moveTo>
                    <a:pt x="59961" y="0"/>
                  </a:moveTo>
                  <a:lnTo>
                    <a:pt x="43193" y="5589"/>
                  </a:lnTo>
                  <a:lnTo>
                    <a:pt x="31842" y="17692"/>
                  </a:lnTo>
                  <a:lnTo>
                    <a:pt x="7623" y="74328"/>
                  </a:lnTo>
                  <a:lnTo>
                    <a:pt x="0" y="108591"/>
                  </a:lnTo>
                  <a:lnTo>
                    <a:pt x="861" y="145259"/>
                  </a:lnTo>
                  <a:lnTo>
                    <a:pt x="3013" y="156501"/>
                  </a:lnTo>
                  <a:lnTo>
                    <a:pt x="14764" y="175231"/>
                  </a:lnTo>
                  <a:lnTo>
                    <a:pt x="22810" y="183501"/>
                  </a:lnTo>
                  <a:lnTo>
                    <a:pt x="44229" y="192690"/>
                  </a:lnTo>
                  <a:lnTo>
                    <a:pt x="56492" y="195141"/>
                  </a:lnTo>
                  <a:lnTo>
                    <a:pt x="79476" y="191624"/>
                  </a:lnTo>
                  <a:lnTo>
                    <a:pt x="109027" y="176490"/>
                  </a:lnTo>
                  <a:lnTo>
                    <a:pt x="139973" y="150416"/>
                  </a:lnTo>
                  <a:lnTo>
                    <a:pt x="148164" y="130412"/>
                  </a:lnTo>
                  <a:lnTo>
                    <a:pt x="150635" y="107094"/>
                  </a:lnTo>
                  <a:lnTo>
                    <a:pt x="147833" y="85032"/>
                  </a:lnTo>
                  <a:lnTo>
                    <a:pt x="134090" y="52881"/>
                  </a:lnTo>
                  <a:lnTo>
                    <a:pt x="115201" y="26717"/>
                  </a:lnTo>
                  <a:lnTo>
                    <a:pt x="810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26742" y="4716767"/>
              <a:ext cx="139566" cy="174095"/>
            </a:xfrm>
            <a:custGeom>
              <a:avLst/>
              <a:gdLst/>
              <a:ahLst/>
              <a:cxnLst/>
              <a:rect l="0" t="0" r="0" b="0"/>
              <a:pathLst>
                <a:path w="139566" h="174095">
                  <a:moveTo>
                    <a:pt x="5589" y="21056"/>
                  </a:moveTo>
                  <a:lnTo>
                    <a:pt x="0" y="37824"/>
                  </a:lnTo>
                  <a:lnTo>
                    <a:pt x="376" y="55415"/>
                  </a:lnTo>
                  <a:lnTo>
                    <a:pt x="6072" y="112885"/>
                  </a:lnTo>
                  <a:lnTo>
                    <a:pt x="14961" y="145361"/>
                  </a:lnTo>
                  <a:lnTo>
                    <a:pt x="25742" y="162480"/>
                  </a:lnTo>
                  <a:lnTo>
                    <a:pt x="34232" y="167982"/>
                  </a:lnTo>
                  <a:lnTo>
                    <a:pt x="56144" y="174094"/>
                  </a:lnTo>
                  <a:lnTo>
                    <a:pt x="78361" y="170571"/>
                  </a:lnTo>
                  <a:lnTo>
                    <a:pt x="107480" y="155434"/>
                  </a:lnTo>
                  <a:lnTo>
                    <a:pt x="122234" y="141612"/>
                  </a:lnTo>
                  <a:lnTo>
                    <a:pt x="132690" y="123770"/>
                  </a:lnTo>
                  <a:lnTo>
                    <a:pt x="139565" y="88405"/>
                  </a:lnTo>
                  <a:lnTo>
                    <a:pt x="133483" y="36873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863958" y="4495668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5589" y="58617"/>
                  </a:lnTo>
                  <a:lnTo>
                    <a:pt x="24024" y="120027"/>
                  </a:lnTo>
                  <a:lnTo>
                    <a:pt x="33212" y="178430"/>
                  </a:lnTo>
                  <a:lnTo>
                    <a:pt x="45945" y="235027"/>
                  </a:lnTo>
                  <a:lnTo>
                    <a:pt x="51320" y="291267"/>
                  </a:lnTo>
                  <a:lnTo>
                    <a:pt x="52381" y="347436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48145" y="4643067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42114"/>
                  </a:moveTo>
                  <a:lnTo>
                    <a:pt x="246445" y="30936"/>
                  </a:lnTo>
                  <a:lnTo>
                    <a:pt x="208071" y="23984"/>
                  </a:lnTo>
                  <a:lnTo>
                    <a:pt x="151108" y="20465"/>
                  </a:lnTo>
                  <a:lnTo>
                    <a:pt x="91676" y="12838"/>
                  </a:lnTo>
                  <a:lnTo>
                    <a:pt x="35136" y="53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990093" y="4866361"/>
              <a:ext cx="989680" cy="176790"/>
            </a:xfrm>
            <a:custGeom>
              <a:avLst/>
              <a:gdLst/>
              <a:ahLst/>
              <a:cxnLst/>
              <a:rect l="0" t="0" r="0" b="0"/>
              <a:pathLst>
                <a:path w="989680" h="176790">
                  <a:moveTo>
                    <a:pt x="989679" y="8333"/>
                  </a:moveTo>
                  <a:lnTo>
                    <a:pt x="952201" y="0"/>
                  </a:lnTo>
                  <a:lnTo>
                    <a:pt x="914233" y="1574"/>
                  </a:lnTo>
                  <a:lnTo>
                    <a:pt x="851625" y="14679"/>
                  </a:lnTo>
                  <a:lnTo>
                    <a:pt x="794256" y="21155"/>
                  </a:lnTo>
                  <a:lnTo>
                    <a:pt x="742846" y="27763"/>
                  </a:lnTo>
                  <a:lnTo>
                    <a:pt x="682003" y="37509"/>
                  </a:lnTo>
                  <a:lnTo>
                    <a:pt x="627736" y="45032"/>
                  </a:lnTo>
                  <a:lnTo>
                    <a:pt x="571957" y="50547"/>
                  </a:lnTo>
                  <a:lnTo>
                    <a:pt x="512759" y="58569"/>
                  </a:lnTo>
                  <a:lnTo>
                    <a:pt x="450676" y="66089"/>
                  </a:lnTo>
                  <a:lnTo>
                    <a:pt x="392182" y="71605"/>
                  </a:lnTo>
                  <a:lnTo>
                    <a:pt x="342630" y="79592"/>
                  </a:lnTo>
                  <a:lnTo>
                    <a:pt x="292073" y="89369"/>
                  </a:lnTo>
                  <a:lnTo>
                    <a:pt x="244597" y="100844"/>
                  </a:lnTo>
                  <a:lnTo>
                    <a:pt x="188287" y="117372"/>
                  </a:lnTo>
                  <a:lnTo>
                    <a:pt x="134038" y="131368"/>
                  </a:lnTo>
                  <a:lnTo>
                    <a:pt x="82089" y="148643"/>
                  </a:lnTo>
                  <a:lnTo>
                    <a:pt x="28260" y="165553"/>
                  </a:lnTo>
                  <a:lnTo>
                    <a:pt x="0" y="176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09716" y="1021264"/>
            <a:ext cx="7921673" cy="681417"/>
            <a:chOff x="309716" y="1021264"/>
            <a:chExt cx="7921673" cy="681417"/>
          </a:xfrm>
        </p:grpSpPr>
        <p:sp>
          <p:nvSpPr>
            <p:cNvPr id="91" name="Freeform 90"/>
            <p:cNvSpPr/>
            <p:nvPr/>
          </p:nvSpPr>
          <p:spPr>
            <a:xfrm>
              <a:off x="309716" y="1252891"/>
              <a:ext cx="383633" cy="449790"/>
            </a:xfrm>
            <a:custGeom>
              <a:avLst/>
              <a:gdLst/>
              <a:ahLst/>
              <a:cxnLst/>
              <a:rect l="0" t="0" r="0" b="0"/>
              <a:pathLst>
                <a:path w="383633" h="449790">
                  <a:moveTo>
                    <a:pt x="27195" y="10528"/>
                  </a:moveTo>
                  <a:lnTo>
                    <a:pt x="10428" y="21707"/>
                  </a:lnTo>
                  <a:lnTo>
                    <a:pt x="5489" y="29679"/>
                  </a:lnTo>
                  <a:lnTo>
                    <a:pt x="0" y="51015"/>
                  </a:lnTo>
                  <a:lnTo>
                    <a:pt x="3713" y="110076"/>
                  </a:lnTo>
                  <a:lnTo>
                    <a:pt x="5659" y="168016"/>
                  </a:lnTo>
                  <a:lnTo>
                    <a:pt x="11633" y="224521"/>
                  </a:lnTo>
                  <a:lnTo>
                    <a:pt x="25248" y="287978"/>
                  </a:lnTo>
                  <a:lnTo>
                    <a:pt x="49254" y="346786"/>
                  </a:lnTo>
                  <a:lnTo>
                    <a:pt x="83479" y="407969"/>
                  </a:lnTo>
                  <a:lnTo>
                    <a:pt x="97444" y="425424"/>
                  </a:lnTo>
                  <a:lnTo>
                    <a:pt x="117689" y="437862"/>
                  </a:lnTo>
                  <a:lnTo>
                    <a:pt x="142284" y="446119"/>
                  </a:lnTo>
                  <a:lnTo>
                    <a:pt x="168813" y="449789"/>
                  </a:lnTo>
                  <a:lnTo>
                    <a:pt x="193082" y="445181"/>
                  </a:lnTo>
                  <a:lnTo>
                    <a:pt x="223356" y="429433"/>
                  </a:lnTo>
                  <a:lnTo>
                    <a:pt x="280463" y="377905"/>
                  </a:lnTo>
                  <a:lnTo>
                    <a:pt x="308518" y="343989"/>
                  </a:lnTo>
                  <a:lnTo>
                    <a:pt x="338959" y="290606"/>
                  </a:lnTo>
                  <a:lnTo>
                    <a:pt x="365162" y="233832"/>
                  </a:lnTo>
                  <a:lnTo>
                    <a:pt x="375884" y="170624"/>
                  </a:lnTo>
                  <a:lnTo>
                    <a:pt x="383331" y="112732"/>
                  </a:lnTo>
                  <a:lnTo>
                    <a:pt x="383632" y="50171"/>
                  </a:lnTo>
                  <a:lnTo>
                    <a:pt x="3746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20755" y="1352038"/>
              <a:ext cx="245635" cy="279880"/>
            </a:xfrm>
            <a:custGeom>
              <a:avLst/>
              <a:gdLst/>
              <a:ahLst/>
              <a:cxnLst/>
              <a:rect l="0" t="0" r="0" b="0"/>
              <a:pathLst>
                <a:path w="245635" h="279880">
                  <a:moveTo>
                    <a:pt x="126809" y="27195"/>
                  </a:moveTo>
                  <a:lnTo>
                    <a:pt x="121220" y="10427"/>
                  </a:lnTo>
                  <a:lnTo>
                    <a:pt x="114894" y="5488"/>
                  </a:lnTo>
                  <a:lnTo>
                    <a:pt x="95388" y="0"/>
                  </a:lnTo>
                  <a:lnTo>
                    <a:pt x="58098" y="2499"/>
                  </a:lnTo>
                  <a:lnTo>
                    <a:pt x="37389" y="10760"/>
                  </a:lnTo>
                  <a:lnTo>
                    <a:pt x="20387" y="23400"/>
                  </a:lnTo>
                  <a:lnTo>
                    <a:pt x="5031" y="40716"/>
                  </a:lnTo>
                  <a:lnTo>
                    <a:pt x="1170" y="50247"/>
                  </a:lnTo>
                  <a:lnTo>
                    <a:pt x="0" y="70195"/>
                  </a:lnTo>
                  <a:lnTo>
                    <a:pt x="6499" y="87640"/>
                  </a:lnTo>
                  <a:lnTo>
                    <a:pt x="11507" y="95568"/>
                  </a:lnTo>
                  <a:lnTo>
                    <a:pt x="29550" y="107496"/>
                  </a:lnTo>
                  <a:lnTo>
                    <a:pt x="53168" y="115526"/>
                  </a:lnTo>
                  <a:lnTo>
                    <a:pt x="106457" y="120682"/>
                  </a:lnTo>
                  <a:lnTo>
                    <a:pt x="162043" y="127290"/>
                  </a:lnTo>
                  <a:lnTo>
                    <a:pt x="198470" y="142120"/>
                  </a:lnTo>
                  <a:lnTo>
                    <a:pt x="225901" y="161332"/>
                  </a:lnTo>
                  <a:lnTo>
                    <a:pt x="243257" y="187432"/>
                  </a:lnTo>
                  <a:lnTo>
                    <a:pt x="245634" y="207206"/>
                  </a:lnTo>
                  <a:lnTo>
                    <a:pt x="241622" y="226523"/>
                  </a:lnTo>
                  <a:lnTo>
                    <a:pt x="232039" y="242907"/>
                  </a:lnTo>
                  <a:lnTo>
                    <a:pt x="216862" y="254868"/>
                  </a:lnTo>
                  <a:lnTo>
                    <a:pt x="172933" y="272079"/>
                  </a:lnTo>
                  <a:lnTo>
                    <a:pt x="114715" y="278852"/>
                  </a:lnTo>
                  <a:lnTo>
                    <a:pt x="95224" y="2798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144742" y="1431383"/>
              <a:ext cx="138484" cy="200535"/>
            </a:xfrm>
            <a:custGeom>
              <a:avLst/>
              <a:gdLst/>
              <a:ahLst/>
              <a:cxnLst/>
              <a:rect l="0" t="0" r="0" b="0"/>
              <a:pathLst>
                <a:path w="138484" h="200535">
                  <a:moveTo>
                    <a:pt x="23921" y="95249"/>
                  </a:moveTo>
                  <a:lnTo>
                    <a:pt x="77796" y="76121"/>
                  </a:lnTo>
                  <a:lnTo>
                    <a:pt x="129368" y="51035"/>
                  </a:lnTo>
                  <a:lnTo>
                    <a:pt x="135163" y="44716"/>
                  </a:lnTo>
                  <a:lnTo>
                    <a:pt x="137857" y="36993"/>
                  </a:lnTo>
                  <a:lnTo>
                    <a:pt x="138483" y="28336"/>
                  </a:lnTo>
                  <a:lnTo>
                    <a:pt x="135390" y="20224"/>
                  </a:lnTo>
                  <a:lnTo>
                    <a:pt x="122596" y="4973"/>
                  </a:lnTo>
                  <a:lnTo>
                    <a:pt x="113101" y="1140"/>
                  </a:lnTo>
                  <a:lnTo>
                    <a:pt x="90073" y="0"/>
                  </a:lnTo>
                  <a:lnTo>
                    <a:pt x="50800" y="5936"/>
                  </a:lnTo>
                  <a:lnTo>
                    <a:pt x="29628" y="15000"/>
                  </a:lnTo>
                  <a:lnTo>
                    <a:pt x="20707" y="20692"/>
                  </a:lnTo>
                  <a:lnTo>
                    <a:pt x="7674" y="36376"/>
                  </a:lnTo>
                  <a:lnTo>
                    <a:pt x="2562" y="45472"/>
                  </a:lnTo>
                  <a:lnTo>
                    <a:pt x="0" y="68056"/>
                  </a:lnTo>
                  <a:lnTo>
                    <a:pt x="2298" y="120683"/>
                  </a:lnTo>
                  <a:lnTo>
                    <a:pt x="8852" y="142038"/>
                  </a:lnTo>
                  <a:lnTo>
                    <a:pt x="20733" y="159328"/>
                  </a:lnTo>
                  <a:lnTo>
                    <a:pt x="66035" y="2005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390928" y="1234747"/>
              <a:ext cx="219933" cy="430319"/>
            </a:xfrm>
            <a:custGeom>
              <a:avLst/>
              <a:gdLst/>
              <a:ahLst/>
              <a:cxnLst/>
              <a:rect l="0" t="0" r="0" b="0"/>
              <a:pathLst>
                <a:path w="219933" h="430319">
                  <a:moveTo>
                    <a:pt x="156761" y="281356"/>
                  </a:moveTo>
                  <a:lnTo>
                    <a:pt x="145582" y="264589"/>
                  </a:lnTo>
                  <a:lnTo>
                    <a:pt x="130736" y="253237"/>
                  </a:lnTo>
                  <a:lnTo>
                    <a:pt x="111269" y="245462"/>
                  </a:lnTo>
                  <a:lnTo>
                    <a:pt x="87019" y="242006"/>
                  </a:lnTo>
                  <a:lnTo>
                    <a:pt x="63763" y="246710"/>
                  </a:lnTo>
                  <a:lnTo>
                    <a:pt x="52649" y="251240"/>
                  </a:lnTo>
                  <a:lnTo>
                    <a:pt x="37179" y="265631"/>
                  </a:lnTo>
                  <a:lnTo>
                    <a:pt x="7696" y="307578"/>
                  </a:lnTo>
                  <a:lnTo>
                    <a:pt x="0" y="370236"/>
                  </a:lnTo>
                  <a:lnTo>
                    <a:pt x="4768" y="405957"/>
                  </a:lnTo>
                  <a:lnTo>
                    <a:pt x="9809" y="414726"/>
                  </a:lnTo>
                  <a:lnTo>
                    <a:pt x="24768" y="427589"/>
                  </a:lnTo>
                  <a:lnTo>
                    <a:pt x="33671" y="430318"/>
                  </a:lnTo>
                  <a:lnTo>
                    <a:pt x="52921" y="430230"/>
                  </a:lnTo>
                  <a:lnTo>
                    <a:pt x="83490" y="423603"/>
                  </a:lnTo>
                  <a:lnTo>
                    <a:pt x="109184" y="408641"/>
                  </a:lnTo>
                  <a:lnTo>
                    <a:pt x="158669" y="354214"/>
                  </a:lnTo>
                  <a:lnTo>
                    <a:pt x="182441" y="305540"/>
                  </a:lnTo>
                  <a:lnTo>
                    <a:pt x="202069" y="244593"/>
                  </a:lnTo>
                  <a:lnTo>
                    <a:pt x="207954" y="181374"/>
                  </a:lnTo>
                  <a:lnTo>
                    <a:pt x="212237" y="118800"/>
                  </a:lnTo>
                  <a:lnTo>
                    <a:pt x="215342" y="93296"/>
                  </a:lnTo>
                  <a:lnTo>
                    <a:pt x="204827" y="30481"/>
                  </a:lnTo>
                  <a:lnTo>
                    <a:pt x="189460" y="3212"/>
                  </a:lnTo>
                  <a:lnTo>
                    <a:pt x="183240" y="0"/>
                  </a:lnTo>
                  <a:lnTo>
                    <a:pt x="176753" y="199"/>
                  </a:lnTo>
                  <a:lnTo>
                    <a:pt x="170089" y="2671"/>
                  </a:lnTo>
                  <a:lnTo>
                    <a:pt x="159565" y="17896"/>
                  </a:lnTo>
                  <a:lnTo>
                    <a:pt x="152158" y="41430"/>
                  </a:lnTo>
                  <a:lnTo>
                    <a:pt x="149158" y="86395"/>
                  </a:lnTo>
                  <a:lnTo>
                    <a:pt x="154912" y="144103"/>
                  </a:lnTo>
                  <a:lnTo>
                    <a:pt x="161985" y="200562"/>
                  </a:lnTo>
                  <a:lnTo>
                    <a:pt x="178044" y="262485"/>
                  </a:lnTo>
                  <a:lnTo>
                    <a:pt x="196565" y="322372"/>
                  </a:lnTo>
                  <a:lnTo>
                    <a:pt x="214623" y="362248"/>
                  </a:lnTo>
                  <a:lnTo>
                    <a:pt x="219932" y="386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42183" y="1410818"/>
              <a:ext cx="255545" cy="180744"/>
            </a:xfrm>
            <a:custGeom>
              <a:avLst/>
              <a:gdLst/>
              <a:ahLst/>
              <a:cxnLst/>
              <a:rect l="0" t="0" r="0" b="0"/>
              <a:pathLst>
                <a:path w="255545" h="180744">
                  <a:moveTo>
                    <a:pt x="5589" y="42114"/>
                  </a:moveTo>
                  <a:lnTo>
                    <a:pt x="0" y="58882"/>
                  </a:lnTo>
                  <a:lnTo>
                    <a:pt x="2113" y="91666"/>
                  </a:lnTo>
                  <a:lnTo>
                    <a:pt x="14477" y="135090"/>
                  </a:lnTo>
                  <a:lnTo>
                    <a:pt x="25527" y="152067"/>
                  </a:lnTo>
                  <a:lnTo>
                    <a:pt x="41357" y="164292"/>
                  </a:lnTo>
                  <a:lnTo>
                    <a:pt x="50491" y="169189"/>
                  </a:lnTo>
                  <a:lnTo>
                    <a:pt x="69999" y="171512"/>
                  </a:lnTo>
                  <a:lnTo>
                    <a:pt x="80114" y="170493"/>
                  </a:lnTo>
                  <a:lnTo>
                    <a:pt x="89198" y="165135"/>
                  </a:lnTo>
                  <a:lnTo>
                    <a:pt x="105529" y="146703"/>
                  </a:lnTo>
                  <a:lnTo>
                    <a:pt x="122288" y="115607"/>
                  </a:lnTo>
                  <a:lnTo>
                    <a:pt x="130026" y="74612"/>
                  </a:lnTo>
                  <a:lnTo>
                    <a:pt x="130661" y="76648"/>
                  </a:lnTo>
                  <a:lnTo>
                    <a:pt x="140169" y="117588"/>
                  </a:lnTo>
                  <a:lnTo>
                    <a:pt x="151009" y="146755"/>
                  </a:lnTo>
                  <a:lnTo>
                    <a:pt x="162247" y="163101"/>
                  </a:lnTo>
                  <a:lnTo>
                    <a:pt x="178160" y="175045"/>
                  </a:lnTo>
                  <a:lnTo>
                    <a:pt x="187317" y="179868"/>
                  </a:lnTo>
                  <a:lnTo>
                    <a:pt x="195761" y="180743"/>
                  </a:lnTo>
                  <a:lnTo>
                    <a:pt x="211382" y="175477"/>
                  </a:lnTo>
                  <a:lnTo>
                    <a:pt x="233331" y="159358"/>
                  </a:lnTo>
                  <a:lnTo>
                    <a:pt x="249063" y="134175"/>
                  </a:lnTo>
                  <a:lnTo>
                    <a:pt x="255544" y="98897"/>
                  </a:lnTo>
                  <a:lnTo>
                    <a:pt x="250498" y="46225"/>
                  </a:lnTo>
                  <a:lnTo>
                    <a:pt x="2477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74155" y="1221305"/>
              <a:ext cx="178986" cy="347442"/>
            </a:xfrm>
            <a:custGeom>
              <a:avLst/>
              <a:gdLst/>
              <a:ahLst/>
              <a:cxnLst/>
              <a:rect l="0" t="0" r="0" b="0"/>
              <a:pathLst>
                <a:path w="178986" h="347442">
                  <a:moveTo>
                    <a:pt x="0" y="0"/>
                  </a:moveTo>
                  <a:lnTo>
                    <a:pt x="7236" y="28726"/>
                  </a:lnTo>
                  <a:lnTo>
                    <a:pt x="10723" y="77922"/>
                  </a:lnTo>
                  <a:lnTo>
                    <a:pt x="17475" y="128893"/>
                  </a:lnTo>
                  <a:lnTo>
                    <a:pt x="20350" y="191750"/>
                  </a:lnTo>
                  <a:lnTo>
                    <a:pt x="20917" y="254556"/>
                  </a:lnTo>
                  <a:lnTo>
                    <a:pt x="12705" y="317835"/>
                  </a:lnTo>
                  <a:lnTo>
                    <a:pt x="11496" y="335452"/>
                  </a:lnTo>
                  <a:lnTo>
                    <a:pt x="10959" y="327685"/>
                  </a:lnTo>
                  <a:lnTo>
                    <a:pt x="25221" y="272931"/>
                  </a:lnTo>
                  <a:lnTo>
                    <a:pt x="47139" y="232637"/>
                  </a:lnTo>
                  <a:lnTo>
                    <a:pt x="60335" y="216088"/>
                  </a:lnTo>
                  <a:lnTo>
                    <a:pt x="86507" y="199207"/>
                  </a:lnTo>
                  <a:lnTo>
                    <a:pt x="106298" y="196941"/>
                  </a:lnTo>
                  <a:lnTo>
                    <a:pt x="116489" y="197975"/>
                  </a:lnTo>
                  <a:lnTo>
                    <a:pt x="134051" y="208482"/>
                  </a:lnTo>
                  <a:lnTo>
                    <a:pt x="148486" y="224850"/>
                  </a:lnTo>
                  <a:lnTo>
                    <a:pt x="158801" y="243823"/>
                  </a:lnTo>
                  <a:lnTo>
                    <a:pt x="170304" y="303351"/>
                  </a:lnTo>
                  <a:lnTo>
                    <a:pt x="17898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505782" y="1385477"/>
              <a:ext cx="143034" cy="214855"/>
            </a:xfrm>
            <a:custGeom>
              <a:avLst/>
              <a:gdLst/>
              <a:ahLst/>
              <a:cxnLst/>
              <a:rect l="0" t="0" r="0" b="0"/>
              <a:pathLst>
                <a:path w="143034" h="214855">
                  <a:moveTo>
                    <a:pt x="0" y="109569"/>
                  </a:moveTo>
                  <a:lnTo>
                    <a:pt x="61111" y="91611"/>
                  </a:lnTo>
                  <a:lnTo>
                    <a:pt x="92976" y="80202"/>
                  </a:lnTo>
                  <a:lnTo>
                    <a:pt x="132665" y="49276"/>
                  </a:lnTo>
                  <a:lnTo>
                    <a:pt x="140851" y="29350"/>
                  </a:lnTo>
                  <a:lnTo>
                    <a:pt x="143033" y="17485"/>
                  </a:lnTo>
                  <a:lnTo>
                    <a:pt x="139809" y="9575"/>
                  </a:lnTo>
                  <a:lnTo>
                    <a:pt x="132980" y="4302"/>
                  </a:lnTo>
                  <a:lnTo>
                    <a:pt x="123749" y="787"/>
                  </a:lnTo>
                  <a:lnTo>
                    <a:pt x="104132" y="0"/>
                  </a:lnTo>
                  <a:lnTo>
                    <a:pt x="83716" y="4720"/>
                  </a:lnTo>
                  <a:lnTo>
                    <a:pt x="62943" y="14616"/>
                  </a:lnTo>
                  <a:lnTo>
                    <a:pt x="48252" y="29933"/>
                  </a:lnTo>
                  <a:lnTo>
                    <a:pt x="29289" y="68362"/>
                  </a:lnTo>
                  <a:lnTo>
                    <a:pt x="23496" y="104899"/>
                  </a:lnTo>
                  <a:lnTo>
                    <a:pt x="27369" y="139771"/>
                  </a:lnTo>
                  <a:lnTo>
                    <a:pt x="41515" y="172330"/>
                  </a:lnTo>
                  <a:lnTo>
                    <a:pt x="57056" y="187376"/>
                  </a:lnTo>
                  <a:lnTo>
                    <a:pt x="94757" y="214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10763" y="1404940"/>
              <a:ext cx="184574" cy="194766"/>
            </a:xfrm>
            <a:custGeom>
              <a:avLst/>
              <a:gdLst/>
              <a:ahLst/>
              <a:cxnLst/>
              <a:rect l="0" t="0" r="0" b="0"/>
              <a:pathLst>
                <a:path w="184574" h="194766">
                  <a:moveTo>
                    <a:pt x="5589" y="58521"/>
                  </a:moveTo>
                  <a:lnTo>
                    <a:pt x="0" y="75288"/>
                  </a:lnTo>
                  <a:lnTo>
                    <a:pt x="4044" y="133966"/>
                  </a:lnTo>
                  <a:lnTo>
                    <a:pt x="11451" y="194451"/>
                  </a:lnTo>
                  <a:lnTo>
                    <a:pt x="10667" y="194765"/>
                  </a:lnTo>
                  <a:lnTo>
                    <a:pt x="8974" y="191464"/>
                  </a:lnTo>
                  <a:lnTo>
                    <a:pt x="6035" y="131588"/>
                  </a:lnTo>
                  <a:lnTo>
                    <a:pt x="11266" y="70354"/>
                  </a:lnTo>
                  <a:lnTo>
                    <a:pt x="20200" y="45843"/>
                  </a:lnTo>
                  <a:lnTo>
                    <a:pt x="45000" y="11043"/>
                  </a:lnTo>
                  <a:lnTo>
                    <a:pt x="64829" y="2324"/>
                  </a:lnTo>
                  <a:lnTo>
                    <a:pt x="76668" y="0"/>
                  </a:lnTo>
                  <a:lnTo>
                    <a:pt x="86900" y="789"/>
                  </a:lnTo>
                  <a:lnTo>
                    <a:pt x="104508" y="7906"/>
                  </a:lnTo>
                  <a:lnTo>
                    <a:pt x="127575" y="25066"/>
                  </a:lnTo>
                  <a:lnTo>
                    <a:pt x="161396" y="80338"/>
                  </a:lnTo>
                  <a:lnTo>
                    <a:pt x="175499" y="143773"/>
                  </a:lnTo>
                  <a:lnTo>
                    <a:pt x="184573" y="1848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65059" y="1344359"/>
              <a:ext cx="251460" cy="213858"/>
            </a:xfrm>
            <a:custGeom>
              <a:avLst/>
              <a:gdLst/>
              <a:ahLst/>
              <a:cxnLst/>
              <a:rect l="0" t="0" r="0" b="0"/>
              <a:pathLst>
                <a:path w="251460" h="213858">
                  <a:moveTo>
                    <a:pt x="177759" y="119102"/>
                  </a:moveTo>
                  <a:lnTo>
                    <a:pt x="174640" y="76410"/>
                  </a:lnTo>
                  <a:lnTo>
                    <a:pt x="168184" y="56844"/>
                  </a:lnTo>
                  <a:lnTo>
                    <a:pt x="138356" y="17909"/>
                  </a:lnTo>
                  <a:lnTo>
                    <a:pt x="106683" y="2031"/>
                  </a:lnTo>
                  <a:lnTo>
                    <a:pt x="84169" y="0"/>
                  </a:lnTo>
                  <a:lnTo>
                    <a:pt x="63634" y="4166"/>
                  </a:lnTo>
                  <a:lnTo>
                    <a:pt x="46708" y="13817"/>
                  </a:lnTo>
                  <a:lnTo>
                    <a:pt x="24026" y="37993"/>
                  </a:lnTo>
                  <a:lnTo>
                    <a:pt x="8076" y="67383"/>
                  </a:lnTo>
                  <a:lnTo>
                    <a:pt x="0" y="130676"/>
                  </a:lnTo>
                  <a:lnTo>
                    <a:pt x="2257" y="168935"/>
                  </a:lnTo>
                  <a:lnTo>
                    <a:pt x="8511" y="190383"/>
                  </a:lnTo>
                  <a:lnTo>
                    <a:pt x="19090" y="207714"/>
                  </a:lnTo>
                  <a:lnTo>
                    <a:pt x="27526" y="212102"/>
                  </a:lnTo>
                  <a:lnTo>
                    <a:pt x="49378" y="213857"/>
                  </a:lnTo>
                  <a:lnTo>
                    <a:pt x="82399" y="202680"/>
                  </a:lnTo>
                  <a:lnTo>
                    <a:pt x="108820" y="178961"/>
                  </a:lnTo>
                  <a:lnTo>
                    <a:pt x="125877" y="149706"/>
                  </a:lnTo>
                  <a:lnTo>
                    <a:pt x="142121" y="93908"/>
                  </a:lnTo>
                  <a:lnTo>
                    <a:pt x="149442" y="69300"/>
                  </a:lnTo>
                  <a:lnTo>
                    <a:pt x="151862" y="66013"/>
                  </a:lnTo>
                  <a:lnTo>
                    <a:pt x="153475" y="68502"/>
                  </a:lnTo>
                  <a:lnTo>
                    <a:pt x="162658" y="128539"/>
                  </a:lnTo>
                  <a:lnTo>
                    <a:pt x="185955" y="171529"/>
                  </a:lnTo>
                  <a:lnTo>
                    <a:pt x="211773" y="197677"/>
                  </a:lnTo>
                  <a:lnTo>
                    <a:pt x="220322" y="201901"/>
                  </a:lnTo>
                  <a:lnTo>
                    <a:pt x="251459" y="2033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74100" y="1179191"/>
              <a:ext cx="37176" cy="389556"/>
            </a:xfrm>
            <a:custGeom>
              <a:avLst/>
              <a:gdLst/>
              <a:ahLst/>
              <a:cxnLst/>
              <a:rect l="0" t="0" r="0" b="0"/>
              <a:pathLst>
                <a:path w="37176" h="389556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2" y="119340"/>
                  </a:lnTo>
                  <a:lnTo>
                    <a:pt x="13787" y="181414"/>
                  </a:lnTo>
                  <a:lnTo>
                    <a:pt x="21246" y="244065"/>
                  </a:lnTo>
                  <a:lnTo>
                    <a:pt x="26749" y="301501"/>
                  </a:lnTo>
                  <a:lnTo>
                    <a:pt x="34769" y="354787"/>
                  </a:lnTo>
                  <a:lnTo>
                    <a:pt x="37175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87901" y="1147606"/>
              <a:ext cx="18131" cy="368498"/>
            </a:xfrm>
            <a:custGeom>
              <a:avLst/>
              <a:gdLst/>
              <a:ahLst/>
              <a:cxnLst/>
              <a:rect l="0" t="0" r="0" b="0"/>
              <a:pathLst>
                <a:path w="18131" h="368498">
                  <a:moveTo>
                    <a:pt x="18130" y="0"/>
                  </a:moveTo>
                  <a:lnTo>
                    <a:pt x="6951" y="16767"/>
                  </a:lnTo>
                  <a:lnTo>
                    <a:pt x="0" y="55141"/>
                  </a:lnTo>
                  <a:lnTo>
                    <a:pt x="4887" y="112104"/>
                  </a:lnTo>
                  <a:lnTo>
                    <a:pt x="7065" y="171536"/>
                  </a:lnTo>
                  <a:lnTo>
                    <a:pt x="7495" y="233665"/>
                  </a:lnTo>
                  <a:lnTo>
                    <a:pt x="7580" y="292167"/>
                  </a:lnTo>
                  <a:lnTo>
                    <a:pt x="7597" y="346357"/>
                  </a:lnTo>
                  <a:lnTo>
                    <a:pt x="760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994763" y="1334519"/>
              <a:ext cx="177398" cy="192114"/>
            </a:xfrm>
            <a:custGeom>
              <a:avLst/>
              <a:gdLst/>
              <a:ahLst/>
              <a:cxnLst/>
              <a:rect l="0" t="0" r="0" b="0"/>
              <a:pathLst>
                <a:path w="177398" h="192114">
                  <a:moveTo>
                    <a:pt x="6066" y="55242"/>
                  </a:moveTo>
                  <a:lnTo>
                    <a:pt x="6066" y="113859"/>
                  </a:lnTo>
                  <a:lnTo>
                    <a:pt x="6066" y="157505"/>
                  </a:lnTo>
                  <a:lnTo>
                    <a:pt x="2946" y="126958"/>
                  </a:lnTo>
                  <a:lnTo>
                    <a:pt x="0" y="107003"/>
                  </a:lnTo>
                  <a:lnTo>
                    <a:pt x="5036" y="49537"/>
                  </a:lnTo>
                  <a:lnTo>
                    <a:pt x="11847" y="28920"/>
                  </a:lnTo>
                  <a:lnTo>
                    <a:pt x="16939" y="20147"/>
                  </a:lnTo>
                  <a:lnTo>
                    <a:pt x="35075" y="7279"/>
                  </a:lnTo>
                  <a:lnTo>
                    <a:pt x="57563" y="0"/>
                  </a:lnTo>
                  <a:lnTo>
                    <a:pt x="79256" y="664"/>
                  </a:lnTo>
                  <a:lnTo>
                    <a:pt x="97476" y="7979"/>
                  </a:lnTo>
                  <a:lnTo>
                    <a:pt x="128237" y="31738"/>
                  </a:lnTo>
                  <a:lnTo>
                    <a:pt x="155674" y="67367"/>
                  </a:lnTo>
                  <a:lnTo>
                    <a:pt x="177397" y="118623"/>
                  </a:lnTo>
                  <a:lnTo>
                    <a:pt x="175709" y="173177"/>
                  </a:lnTo>
                  <a:lnTo>
                    <a:pt x="174522" y="19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22577" y="1337119"/>
              <a:ext cx="140682" cy="193613"/>
            </a:xfrm>
            <a:custGeom>
              <a:avLst/>
              <a:gdLst/>
              <a:ahLst/>
              <a:cxnLst/>
              <a:rect l="0" t="0" r="0" b="0"/>
              <a:pathLst>
                <a:path w="140682" h="193613">
                  <a:moveTo>
                    <a:pt x="9878" y="10528"/>
                  </a:moveTo>
                  <a:lnTo>
                    <a:pt x="2643" y="38084"/>
                  </a:lnTo>
                  <a:lnTo>
                    <a:pt x="0" y="94307"/>
                  </a:lnTo>
                  <a:lnTo>
                    <a:pt x="5068" y="145230"/>
                  </a:lnTo>
                  <a:lnTo>
                    <a:pt x="14042" y="178342"/>
                  </a:lnTo>
                  <a:lnTo>
                    <a:pt x="20843" y="185575"/>
                  </a:lnTo>
                  <a:lnTo>
                    <a:pt x="40878" y="193612"/>
                  </a:lnTo>
                  <a:lnTo>
                    <a:pt x="50432" y="193415"/>
                  </a:lnTo>
                  <a:lnTo>
                    <a:pt x="67287" y="186958"/>
                  </a:lnTo>
                  <a:lnTo>
                    <a:pt x="95519" y="170168"/>
                  </a:lnTo>
                  <a:lnTo>
                    <a:pt x="109552" y="154009"/>
                  </a:lnTo>
                  <a:lnTo>
                    <a:pt x="131972" y="103599"/>
                  </a:lnTo>
                  <a:lnTo>
                    <a:pt x="140681" y="65141"/>
                  </a:lnTo>
                  <a:lnTo>
                    <a:pt x="137449" y="19583"/>
                  </a:lnTo>
                  <a:lnTo>
                    <a:pt x="1362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43026" y="1352112"/>
              <a:ext cx="250679" cy="185049"/>
            </a:xfrm>
            <a:custGeom>
              <a:avLst/>
              <a:gdLst/>
              <a:ahLst/>
              <a:cxnLst/>
              <a:rect l="0" t="0" r="0" b="0"/>
              <a:pathLst>
                <a:path w="250679" h="185049">
                  <a:moveTo>
                    <a:pt x="0" y="69235"/>
                  </a:moveTo>
                  <a:lnTo>
                    <a:pt x="0" y="127852"/>
                  </a:lnTo>
                  <a:lnTo>
                    <a:pt x="5589" y="162642"/>
                  </a:lnTo>
                  <a:lnTo>
                    <a:pt x="7236" y="165431"/>
                  </a:lnTo>
                  <a:lnTo>
                    <a:pt x="8333" y="162612"/>
                  </a:lnTo>
                  <a:lnTo>
                    <a:pt x="10239" y="111904"/>
                  </a:lnTo>
                  <a:lnTo>
                    <a:pt x="16080" y="49868"/>
                  </a:lnTo>
                  <a:lnTo>
                    <a:pt x="30761" y="22682"/>
                  </a:lnTo>
                  <a:lnTo>
                    <a:pt x="38055" y="18313"/>
                  </a:lnTo>
                  <a:lnTo>
                    <a:pt x="55518" y="16577"/>
                  </a:lnTo>
                  <a:lnTo>
                    <a:pt x="62748" y="20092"/>
                  </a:lnTo>
                  <a:lnTo>
                    <a:pt x="92347" y="60554"/>
                  </a:lnTo>
                  <a:lnTo>
                    <a:pt x="97829" y="63447"/>
                  </a:lnTo>
                  <a:lnTo>
                    <a:pt x="102655" y="61867"/>
                  </a:lnTo>
                  <a:lnTo>
                    <a:pt x="111135" y="50752"/>
                  </a:lnTo>
                  <a:lnTo>
                    <a:pt x="135287" y="10605"/>
                  </a:lnTo>
                  <a:lnTo>
                    <a:pt x="154494" y="2233"/>
                  </a:lnTo>
                  <a:lnTo>
                    <a:pt x="166167" y="0"/>
                  </a:lnTo>
                  <a:lnTo>
                    <a:pt x="176288" y="852"/>
                  </a:lnTo>
                  <a:lnTo>
                    <a:pt x="193774" y="8037"/>
                  </a:lnTo>
                  <a:lnTo>
                    <a:pt x="216772" y="25236"/>
                  </a:lnTo>
                  <a:lnTo>
                    <a:pt x="238404" y="56328"/>
                  </a:lnTo>
                  <a:lnTo>
                    <a:pt x="248453" y="95176"/>
                  </a:lnTo>
                  <a:lnTo>
                    <a:pt x="250678" y="147885"/>
                  </a:lnTo>
                  <a:lnTo>
                    <a:pt x="242155" y="1850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749811" y="1147606"/>
              <a:ext cx="212245" cy="389555"/>
            </a:xfrm>
            <a:custGeom>
              <a:avLst/>
              <a:gdLst/>
              <a:ahLst/>
              <a:cxnLst/>
              <a:rect l="0" t="0" r="0" b="0"/>
              <a:pathLst>
                <a:path w="212245" h="389555">
                  <a:moveTo>
                    <a:pt x="19599" y="0"/>
                  </a:moveTo>
                  <a:lnTo>
                    <a:pt x="11265" y="57264"/>
                  </a:lnTo>
                  <a:lnTo>
                    <a:pt x="9720" y="106654"/>
                  </a:lnTo>
                  <a:lnTo>
                    <a:pt x="9262" y="158333"/>
                  </a:lnTo>
                  <a:lnTo>
                    <a:pt x="9127" y="210690"/>
                  </a:lnTo>
                  <a:lnTo>
                    <a:pt x="9087" y="260128"/>
                  </a:lnTo>
                  <a:lnTo>
                    <a:pt x="9073" y="318755"/>
                  </a:lnTo>
                  <a:lnTo>
                    <a:pt x="3482" y="355709"/>
                  </a:lnTo>
                  <a:lnTo>
                    <a:pt x="1835" y="358802"/>
                  </a:lnTo>
                  <a:lnTo>
                    <a:pt x="737" y="356184"/>
                  </a:lnTo>
                  <a:lnTo>
                    <a:pt x="0" y="299762"/>
                  </a:lnTo>
                  <a:lnTo>
                    <a:pt x="8202" y="264683"/>
                  </a:lnTo>
                  <a:lnTo>
                    <a:pt x="18823" y="242809"/>
                  </a:lnTo>
                  <a:lnTo>
                    <a:pt x="43545" y="216353"/>
                  </a:lnTo>
                  <a:lnTo>
                    <a:pt x="73097" y="199285"/>
                  </a:lnTo>
                  <a:lnTo>
                    <a:pt x="109669" y="192408"/>
                  </a:lnTo>
                  <a:lnTo>
                    <a:pt x="130210" y="197039"/>
                  </a:lnTo>
                  <a:lnTo>
                    <a:pt x="158047" y="215919"/>
                  </a:lnTo>
                  <a:lnTo>
                    <a:pt x="177058" y="235174"/>
                  </a:lnTo>
                  <a:lnTo>
                    <a:pt x="199744" y="272322"/>
                  </a:lnTo>
                  <a:lnTo>
                    <a:pt x="210017" y="299236"/>
                  </a:lnTo>
                  <a:lnTo>
                    <a:pt x="212244" y="323677"/>
                  </a:lnTo>
                  <a:lnTo>
                    <a:pt x="211200" y="335107"/>
                  </a:lnTo>
                  <a:lnTo>
                    <a:pt x="200681" y="354047"/>
                  </a:lnTo>
                  <a:lnTo>
                    <a:pt x="184307" y="369094"/>
                  </a:lnTo>
                  <a:lnTo>
                    <a:pt x="165332" y="379681"/>
                  </a:lnTo>
                  <a:lnTo>
                    <a:pt x="116149" y="387604"/>
                  </a:lnTo>
                  <a:lnTo>
                    <a:pt x="61712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93259" y="1312863"/>
              <a:ext cx="135855" cy="224298"/>
            </a:xfrm>
            <a:custGeom>
              <a:avLst/>
              <a:gdLst/>
              <a:ahLst/>
              <a:cxnLst/>
              <a:rect l="0" t="0" r="0" b="0"/>
              <a:pathLst>
                <a:path w="135855" h="224298">
                  <a:moveTo>
                    <a:pt x="39362" y="97955"/>
                  </a:moveTo>
                  <a:lnTo>
                    <a:pt x="101620" y="78827"/>
                  </a:lnTo>
                  <a:lnTo>
                    <a:pt x="118115" y="67617"/>
                  </a:lnTo>
                  <a:lnTo>
                    <a:pt x="130125" y="51716"/>
                  </a:lnTo>
                  <a:lnTo>
                    <a:pt x="134966" y="42563"/>
                  </a:lnTo>
                  <a:lnTo>
                    <a:pt x="135854" y="34121"/>
                  </a:lnTo>
                  <a:lnTo>
                    <a:pt x="130601" y="18502"/>
                  </a:lnTo>
                  <a:lnTo>
                    <a:pt x="114228" y="6880"/>
                  </a:lnTo>
                  <a:lnTo>
                    <a:pt x="103311" y="2144"/>
                  </a:lnTo>
                  <a:lnTo>
                    <a:pt x="81822" y="0"/>
                  </a:lnTo>
                  <a:lnTo>
                    <a:pt x="71178" y="1066"/>
                  </a:lnTo>
                  <a:lnTo>
                    <a:pt x="53113" y="11610"/>
                  </a:lnTo>
                  <a:lnTo>
                    <a:pt x="22451" y="46974"/>
                  </a:lnTo>
                  <a:lnTo>
                    <a:pt x="6536" y="77390"/>
                  </a:lnTo>
                  <a:lnTo>
                    <a:pt x="0" y="114219"/>
                  </a:lnTo>
                  <a:lnTo>
                    <a:pt x="4710" y="137939"/>
                  </a:lnTo>
                  <a:lnTo>
                    <a:pt x="15773" y="160179"/>
                  </a:lnTo>
                  <a:lnTo>
                    <a:pt x="51470" y="199934"/>
                  </a:lnTo>
                  <a:lnTo>
                    <a:pt x="81476" y="2242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215311" y="1295005"/>
              <a:ext cx="91053" cy="229486"/>
            </a:xfrm>
            <a:custGeom>
              <a:avLst/>
              <a:gdLst/>
              <a:ahLst/>
              <a:cxnLst/>
              <a:rect l="0" t="0" r="0" b="0"/>
              <a:pathLst>
                <a:path w="91053" h="229486">
                  <a:moveTo>
                    <a:pt x="6824" y="115813"/>
                  </a:moveTo>
                  <a:lnTo>
                    <a:pt x="18277" y="169958"/>
                  </a:lnTo>
                  <a:lnTo>
                    <a:pt x="32682" y="229485"/>
                  </a:lnTo>
                  <a:lnTo>
                    <a:pt x="16812" y="174610"/>
                  </a:lnTo>
                  <a:lnTo>
                    <a:pt x="903" y="114284"/>
                  </a:lnTo>
                  <a:lnTo>
                    <a:pt x="0" y="69997"/>
                  </a:lnTo>
                  <a:lnTo>
                    <a:pt x="8081" y="45147"/>
                  </a:lnTo>
                  <a:lnTo>
                    <a:pt x="22590" y="25525"/>
                  </a:lnTo>
                  <a:lnTo>
                    <a:pt x="31373" y="17016"/>
                  </a:lnTo>
                  <a:lnTo>
                    <a:pt x="53609" y="7563"/>
                  </a:lnTo>
                  <a:lnTo>
                    <a:pt x="910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30960" y="1278887"/>
              <a:ext cx="191969" cy="180168"/>
            </a:xfrm>
            <a:custGeom>
              <a:avLst/>
              <a:gdLst/>
              <a:ahLst/>
              <a:cxnLst/>
              <a:rect l="0" t="0" r="0" b="0"/>
              <a:pathLst>
                <a:path w="191969" h="180168">
                  <a:moveTo>
                    <a:pt x="117558" y="5589"/>
                  </a:moveTo>
                  <a:lnTo>
                    <a:pt x="100790" y="0"/>
                  </a:lnTo>
                  <a:lnTo>
                    <a:pt x="83199" y="376"/>
                  </a:lnTo>
                  <a:lnTo>
                    <a:pt x="63683" y="5612"/>
                  </a:lnTo>
                  <a:lnTo>
                    <a:pt x="25677" y="28037"/>
                  </a:lnTo>
                  <a:lnTo>
                    <a:pt x="11211" y="42472"/>
                  </a:lnTo>
                  <a:lnTo>
                    <a:pt x="883" y="60586"/>
                  </a:lnTo>
                  <a:lnTo>
                    <a:pt x="0" y="69160"/>
                  </a:lnTo>
                  <a:lnTo>
                    <a:pt x="5258" y="84926"/>
                  </a:lnTo>
                  <a:lnTo>
                    <a:pt x="12276" y="90066"/>
                  </a:lnTo>
                  <a:lnTo>
                    <a:pt x="32551" y="95777"/>
                  </a:lnTo>
                  <a:lnTo>
                    <a:pt x="94203" y="102864"/>
                  </a:lnTo>
                  <a:lnTo>
                    <a:pt x="148841" y="118225"/>
                  </a:lnTo>
                  <a:lnTo>
                    <a:pt x="170066" y="125060"/>
                  </a:lnTo>
                  <a:lnTo>
                    <a:pt x="184959" y="138236"/>
                  </a:lnTo>
                  <a:lnTo>
                    <a:pt x="190568" y="146663"/>
                  </a:lnTo>
                  <a:lnTo>
                    <a:pt x="191968" y="154620"/>
                  </a:lnTo>
                  <a:lnTo>
                    <a:pt x="190561" y="162265"/>
                  </a:lnTo>
                  <a:lnTo>
                    <a:pt x="187283" y="169701"/>
                  </a:lnTo>
                  <a:lnTo>
                    <a:pt x="180419" y="174659"/>
                  </a:lnTo>
                  <a:lnTo>
                    <a:pt x="160314" y="180167"/>
                  </a:lnTo>
                  <a:lnTo>
                    <a:pt x="108110" y="176468"/>
                  </a:lnTo>
                  <a:lnTo>
                    <a:pt x="45805" y="174524"/>
                  </a:lnTo>
                  <a:lnTo>
                    <a:pt x="1744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015524" y="1204494"/>
              <a:ext cx="280518" cy="269496"/>
            </a:xfrm>
            <a:custGeom>
              <a:avLst/>
              <a:gdLst/>
              <a:ahLst/>
              <a:cxnLst/>
              <a:rect l="0" t="0" r="0" b="0"/>
              <a:pathLst>
                <a:path w="280518" h="269496">
                  <a:moveTo>
                    <a:pt x="217346" y="79982"/>
                  </a:moveTo>
                  <a:lnTo>
                    <a:pt x="197102" y="36020"/>
                  </a:lnTo>
                  <a:lnTo>
                    <a:pt x="172354" y="11324"/>
                  </a:lnTo>
                  <a:lnTo>
                    <a:pt x="149776" y="2674"/>
                  </a:lnTo>
                  <a:lnTo>
                    <a:pt x="125314" y="0"/>
                  </a:lnTo>
                  <a:lnTo>
                    <a:pt x="102744" y="2710"/>
                  </a:lnTo>
                  <a:lnTo>
                    <a:pt x="84133" y="10934"/>
                  </a:lnTo>
                  <a:lnTo>
                    <a:pt x="47533" y="35278"/>
                  </a:lnTo>
                  <a:lnTo>
                    <a:pt x="33469" y="55044"/>
                  </a:lnTo>
                  <a:lnTo>
                    <a:pt x="4962" y="113396"/>
                  </a:lnTo>
                  <a:lnTo>
                    <a:pt x="0" y="157473"/>
                  </a:lnTo>
                  <a:lnTo>
                    <a:pt x="6588" y="193800"/>
                  </a:lnTo>
                  <a:lnTo>
                    <a:pt x="16831" y="215966"/>
                  </a:lnTo>
                  <a:lnTo>
                    <a:pt x="41341" y="242586"/>
                  </a:lnTo>
                  <a:lnTo>
                    <a:pt x="50876" y="246877"/>
                  </a:lnTo>
                  <a:lnTo>
                    <a:pt x="70830" y="248524"/>
                  </a:lnTo>
                  <a:lnTo>
                    <a:pt x="101794" y="237285"/>
                  </a:lnTo>
                  <a:lnTo>
                    <a:pt x="127606" y="219137"/>
                  </a:lnTo>
                  <a:lnTo>
                    <a:pt x="144483" y="193353"/>
                  </a:lnTo>
                  <a:lnTo>
                    <a:pt x="167979" y="132410"/>
                  </a:lnTo>
                  <a:lnTo>
                    <a:pt x="168889" y="111472"/>
                  </a:lnTo>
                  <a:lnTo>
                    <a:pt x="167494" y="100976"/>
                  </a:lnTo>
                  <a:lnTo>
                    <a:pt x="167734" y="98657"/>
                  </a:lnTo>
                  <a:lnTo>
                    <a:pt x="182825" y="151874"/>
                  </a:lnTo>
                  <a:lnTo>
                    <a:pt x="205464" y="206086"/>
                  </a:lnTo>
                  <a:lnTo>
                    <a:pt x="225003" y="232250"/>
                  </a:lnTo>
                  <a:lnTo>
                    <a:pt x="280517" y="2694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369741" y="1210777"/>
              <a:ext cx="105286" cy="224631"/>
            </a:xfrm>
            <a:custGeom>
              <a:avLst/>
              <a:gdLst/>
              <a:ahLst/>
              <a:cxnLst/>
              <a:rect l="0" t="0" r="0" b="0"/>
              <a:pathLst>
                <a:path w="105286" h="224631">
                  <a:moveTo>
                    <a:pt x="0" y="105285"/>
                  </a:moveTo>
                  <a:lnTo>
                    <a:pt x="0" y="127641"/>
                  </a:lnTo>
                  <a:lnTo>
                    <a:pt x="23719" y="189627"/>
                  </a:lnTo>
                  <a:lnTo>
                    <a:pt x="40433" y="221132"/>
                  </a:lnTo>
                  <a:lnTo>
                    <a:pt x="43333" y="224630"/>
                  </a:lnTo>
                  <a:lnTo>
                    <a:pt x="44096" y="223453"/>
                  </a:lnTo>
                  <a:lnTo>
                    <a:pt x="30835" y="171103"/>
                  </a:lnTo>
                  <a:lnTo>
                    <a:pt x="22988" y="112827"/>
                  </a:lnTo>
                  <a:lnTo>
                    <a:pt x="27218" y="70345"/>
                  </a:lnTo>
                  <a:lnTo>
                    <a:pt x="35883" y="48422"/>
                  </a:lnTo>
                  <a:lnTo>
                    <a:pt x="41470" y="39300"/>
                  </a:lnTo>
                  <a:lnTo>
                    <a:pt x="57036" y="2604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514694" y="1229233"/>
              <a:ext cx="171408" cy="223700"/>
            </a:xfrm>
            <a:custGeom>
              <a:avLst/>
              <a:gdLst/>
              <a:ahLst/>
              <a:cxnLst/>
              <a:rect l="0" t="0" r="0" b="0"/>
              <a:pathLst>
                <a:path w="171408" h="223700">
                  <a:moveTo>
                    <a:pt x="44559" y="128943"/>
                  </a:moveTo>
                  <a:lnTo>
                    <a:pt x="55738" y="112175"/>
                  </a:lnTo>
                  <a:lnTo>
                    <a:pt x="70585" y="100823"/>
                  </a:lnTo>
                  <a:lnTo>
                    <a:pt x="126149" y="80266"/>
                  </a:lnTo>
                  <a:lnTo>
                    <a:pt x="148672" y="72994"/>
                  </a:lnTo>
                  <a:lnTo>
                    <a:pt x="164141" y="59623"/>
                  </a:lnTo>
                  <a:lnTo>
                    <a:pt x="169904" y="51144"/>
                  </a:lnTo>
                  <a:lnTo>
                    <a:pt x="171407" y="41982"/>
                  </a:lnTo>
                  <a:lnTo>
                    <a:pt x="166836" y="22443"/>
                  </a:lnTo>
                  <a:lnTo>
                    <a:pt x="161172" y="14659"/>
                  </a:lnTo>
                  <a:lnTo>
                    <a:pt x="145521" y="2891"/>
                  </a:lnTo>
                  <a:lnTo>
                    <a:pt x="126866" y="0"/>
                  </a:lnTo>
                  <a:lnTo>
                    <a:pt x="86294" y="7676"/>
                  </a:lnTo>
                  <a:lnTo>
                    <a:pt x="23469" y="41959"/>
                  </a:lnTo>
                  <a:lnTo>
                    <a:pt x="8669" y="58698"/>
                  </a:lnTo>
                  <a:lnTo>
                    <a:pt x="3085" y="68075"/>
                  </a:lnTo>
                  <a:lnTo>
                    <a:pt x="0" y="87852"/>
                  </a:lnTo>
                  <a:lnTo>
                    <a:pt x="7552" y="129145"/>
                  </a:lnTo>
                  <a:lnTo>
                    <a:pt x="22546" y="154999"/>
                  </a:lnTo>
                  <a:lnTo>
                    <a:pt x="62331" y="198955"/>
                  </a:lnTo>
                  <a:lnTo>
                    <a:pt x="94408" y="214548"/>
                  </a:lnTo>
                  <a:lnTo>
                    <a:pt x="128788" y="22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060798" y="1257182"/>
              <a:ext cx="151224" cy="216808"/>
            </a:xfrm>
            <a:custGeom>
              <a:avLst/>
              <a:gdLst/>
              <a:ahLst/>
              <a:cxnLst/>
              <a:rect l="0" t="0" r="0" b="0"/>
              <a:pathLst>
                <a:path w="151224" h="216808">
                  <a:moveTo>
                    <a:pt x="151223" y="16766"/>
                  </a:moveTo>
                  <a:lnTo>
                    <a:pt x="140044" y="5587"/>
                  </a:lnTo>
                  <a:lnTo>
                    <a:pt x="118959" y="99"/>
                  </a:lnTo>
                  <a:lnTo>
                    <a:pt x="92429" y="0"/>
                  </a:lnTo>
                  <a:lnTo>
                    <a:pt x="57763" y="13098"/>
                  </a:lnTo>
                  <a:lnTo>
                    <a:pt x="35985" y="25274"/>
                  </a:lnTo>
                  <a:lnTo>
                    <a:pt x="20848" y="41604"/>
                  </a:lnTo>
                  <a:lnTo>
                    <a:pt x="5748" y="73648"/>
                  </a:lnTo>
                  <a:lnTo>
                    <a:pt x="0" y="99369"/>
                  </a:lnTo>
                  <a:lnTo>
                    <a:pt x="1344" y="126398"/>
                  </a:lnTo>
                  <a:lnTo>
                    <a:pt x="14268" y="162333"/>
                  </a:lnTo>
                  <a:lnTo>
                    <a:pt x="32914" y="189618"/>
                  </a:lnTo>
                  <a:lnTo>
                    <a:pt x="58847" y="206932"/>
                  </a:lnTo>
                  <a:lnTo>
                    <a:pt x="105116" y="214856"/>
                  </a:lnTo>
                  <a:lnTo>
                    <a:pt x="140694" y="2168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317306" y="1021264"/>
              <a:ext cx="21057" cy="421141"/>
            </a:xfrm>
            <a:custGeom>
              <a:avLst/>
              <a:gdLst/>
              <a:ahLst/>
              <a:cxnLst/>
              <a:rect l="0" t="0" r="0" b="0"/>
              <a:pathLst>
                <a:path w="21057" h="421141">
                  <a:moveTo>
                    <a:pt x="21056" y="0"/>
                  </a:moveTo>
                  <a:lnTo>
                    <a:pt x="4268" y="63450"/>
                  </a:lnTo>
                  <a:lnTo>
                    <a:pt x="2434" y="112126"/>
                  </a:lnTo>
                  <a:lnTo>
                    <a:pt x="7610" y="169313"/>
                  </a:lnTo>
                  <a:lnTo>
                    <a:pt x="9663" y="223822"/>
                  </a:lnTo>
                  <a:lnTo>
                    <a:pt x="11442" y="277017"/>
                  </a:lnTo>
                  <a:lnTo>
                    <a:pt x="16517" y="328654"/>
                  </a:lnTo>
                  <a:lnTo>
                    <a:pt x="8938" y="38549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450841" y="1255818"/>
              <a:ext cx="189924" cy="203261"/>
            </a:xfrm>
            <a:custGeom>
              <a:avLst/>
              <a:gdLst/>
              <a:ahLst/>
              <a:cxnLst/>
              <a:rect l="0" t="0" r="0" b="0"/>
              <a:pathLst>
                <a:path w="189924" h="203261">
                  <a:moveTo>
                    <a:pt x="129677" y="18130"/>
                  </a:moveTo>
                  <a:lnTo>
                    <a:pt x="118499" y="6951"/>
                  </a:lnTo>
                  <a:lnTo>
                    <a:pt x="100532" y="1463"/>
                  </a:lnTo>
                  <a:lnTo>
                    <a:pt x="89190" y="0"/>
                  </a:lnTo>
                  <a:lnTo>
                    <a:pt x="70348" y="4613"/>
                  </a:lnTo>
                  <a:lnTo>
                    <a:pt x="39189" y="26638"/>
                  </a:lnTo>
                  <a:lnTo>
                    <a:pt x="17598" y="57825"/>
                  </a:lnTo>
                  <a:lnTo>
                    <a:pt x="1972" y="96702"/>
                  </a:lnTo>
                  <a:lnTo>
                    <a:pt x="0" y="120901"/>
                  </a:lnTo>
                  <a:lnTo>
                    <a:pt x="8265" y="165032"/>
                  </a:lnTo>
                  <a:lnTo>
                    <a:pt x="20734" y="183246"/>
                  </a:lnTo>
                  <a:lnTo>
                    <a:pt x="28972" y="191378"/>
                  </a:lnTo>
                  <a:lnTo>
                    <a:pt x="50604" y="200414"/>
                  </a:lnTo>
                  <a:lnTo>
                    <a:pt x="75816" y="203260"/>
                  </a:lnTo>
                  <a:lnTo>
                    <a:pt x="138427" y="192565"/>
                  </a:lnTo>
                  <a:lnTo>
                    <a:pt x="165675" y="177179"/>
                  </a:lnTo>
                  <a:lnTo>
                    <a:pt x="178042" y="158229"/>
                  </a:lnTo>
                  <a:lnTo>
                    <a:pt x="186267" y="134208"/>
                  </a:lnTo>
                  <a:lnTo>
                    <a:pt x="189923" y="107935"/>
                  </a:lnTo>
                  <a:lnTo>
                    <a:pt x="180803" y="66836"/>
                  </a:lnTo>
                  <a:lnTo>
                    <a:pt x="163283" y="30611"/>
                  </a:lnTo>
                  <a:lnTo>
                    <a:pt x="146952" y="14708"/>
                  </a:lnTo>
                  <a:lnTo>
                    <a:pt x="130335" y="6081"/>
                  </a:lnTo>
                  <a:lnTo>
                    <a:pt x="124267" y="5418"/>
                  </a:lnTo>
                  <a:lnTo>
                    <a:pt x="108620" y="7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748367" y="1189720"/>
              <a:ext cx="203071" cy="251686"/>
            </a:xfrm>
            <a:custGeom>
              <a:avLst/>
              <a:gdLst/>
              <a:ahLst/>
              <a:cxnLst/>
              <a:rect l="0" t="0" r="0" b="0"/>
              <a:pathLst>
                <a:path w="203071" h="251686">
                  <a:moveTo>
                    <a:pt x="105892" y="0"/>
                  </a:moveTo>
                  <a:lnTo>
                    <a:pt x="43634" y="19128"/>
                  </a:lnTo>
                  <a:lnTo>
                    <a:pt x="4699" y="49803"/>
                  </a:lnTo>
                  <a:lnTo>
                    <a:pt x="995" y="57768"/>
                  </a:lnTo>
                  <a:lnTo>
                    <a:pt x="0" y="75978"/>
                  </a:lnTo>
                  <a:lnTo>
                    <a:pt x="6576" y="92649"/>
                  </a:lnTo>
                  <a:lnTo>
                    <a:pt x="11605" y="100371"/>
                  </a:lnTo>
                  <a:lnTo>
                    <a:pt x="19637" y="105518"/>
                  </a:lnTo>
                  <a:lnTo>
                    <a:pt x="79398" y="120047"/>
                  </a:lnTo>
                  <a:lnTo>
                    <a:pt x="136761" y="136966"/>
                  </a:lnTo>
                  <a:lnTo>
                    <a:pt x="179450" y="156516"/>
                  </a:lnTo>
                  <a:lnTo>
                    <a:pt x="194346" y="175628"/>
                  </a:lnTo>
                  <a:lnTo>
                    <a:pt x="199957" y="187275"/>
                  </a:lnTo>
                  <a:lnTo>
                    <a:pt x="203070" y="209575"/>
                  </a:lnTo>
                  <a:lnTo>
                    <a:pt x="202263" y="220435"/>
                  </a:lnTo>
                  <a:lnTo>
                    <a:pt x="198216" y="228845"/>
                  </a:lnTo>
                  <a:lnTo>
                    <a:pt x="184360" y="241309"/>
                  </a:lnTo>
                  <a:lnTo>
                    <a:pt x="163383" y="247628"/>
                  </a:lnTo>
                  <a:lnTo>
                    <a:pt x="111789" y="251685"/>
                  </a:lnTo>
                  <a:lnTo>
                    <a:pt x="5324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15175" y="1192527"/>
              <a:ext cx="216214" cy="247149"/>
            </a:xfrm>
            <a:custGeom>
              <a:avLst/>
              <a:gdLst/>
              <a:ahLst/>
              <a:cxnLst/>
              <a:rect l="0" t="0" r="0" b="0"/>
              <a:pathLst>
                <a:path w="216214" h="247149">
                  <a:moveTo>
                    <a:pt x="28597" y="102478"/>
                  </a:moveTo>
                  <a:lnTo>
                    <a:pt x="87214" y="102478"/>
                  </a:lnTo>
                  <a:lnTo>
                    <a:pt x="141388" y="94072"/>
                  </a:lnTo>
                  <a:lnTo>
                    <a:pt x="194030" y="78027"/>
                  </a:lnTo>
                  <a:lnTo>
                    <a:pt x="205566" y="72139"/>
                  </a:lnTo>
                  <a:lnTo>
                    <a:pt x="212087" y="64705"/>
                  </a:lnTo>
                  <a:lnTo>
                    <a:pt x="215265" y="56239"/>
                  </a:lnTo>
                  <a:lnTo>
                    <a:pt x="216213" y="47085"/>
                  </a:lnTo>
                  <a:lnTo>
                    <a:pt x="211028" y="30676"/>
                  </a:lnTo>
                  <a:lnTo>
                    <a:pt x="206369" y="23024"/>
                  </a:lnTo>
                  <a:lnTo>
                    <a:pt x="188715" y="11403"/>
                  </a:lnTo>
                  <a:lnTo>
                    <a:pt x="165271" y="3508"/>
                  </a:lnTo>
                  <a:lnTo>
                    <a:pt x="139254" y="0"/>
                  </a:lnTo>
                  <a:lnTo>
                    <a:pt x="98299" y="9203"/>
                  </a:lnTo>
                  <a:lnTo>
                    <a:pt x="67706" y="26748"/>
                  </a:lnTo>
                  <a:lnTo>
                    <a:pt x="29126" y="63678"/>
                  </a:lnTo>
                  <a:lnTo>
                    <a:pt x="10817" y="92931"/>
                  </a:lnTo>
                  <a:lnTo>
                    <a:pt x="3147" y="115782"/>
                  </a:lnTo>
                  <a:lnTo>
                    <a:pt x="0" y="159192"/>
                  </a:lnTo>
                  <a:lnTo>
                    <a:pt x="3409" y="183836"/>
                  </a:lnTo>
                  <a:lnTo>
                    <a:pt x="11943" y="203368"/>
                  </a:lnTo>
                  <a:lnTo>
                    <a:pt x="17495" y="211852"/>
                  </a:lnTo>
                  <a:lnTo>
                    <a:pt x="33021" y="224398"/>
                  </a:lnTo>
                  <a:lnTo>
                    <a:pt x="77174" y="241984"/>
                  </a:lnTo>
                  <a:lnTo>
                    <a:pt x="134682" y="247148"/>
                  </a:lnTo>
                  <a:lnTo>
                    <a:pt x="165467" y="2393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697752" y="231626"/>
            <a:ext cx="1724218" cy="579069"/>
            <a:chOff x="2697752" y="231626"/>
            <a:chExt cx="1724218" cy="579069"/>
          </a:xfrm>
        </p:grpSpPr>
        <p:sp>
          <p:nvSpPr>
            <p:cNvPr id="2" name="Freeform 1"/>
            <p:cNvSpPr/>
            <p:nvPr/>
          </p:nvSpPr>
          <p:spPr>
            <a:xfrm>
              <a:off x="2697752" y="284269"/>
              <a:ext cx="281813" cy="471326"/>
            </a:xfrm>
            <a:custGeom>
              <a:avLst/>
              <a:gdLst/>
              <a:ahLst/>
              <a:cxnLst/>
              <a:rect l="0" t="0" r="0" b="0"/>
              <a:pathLst>
                <a:path w="281813" h="471326">
                  <a:moveTo>
                    <a:pt x="18600" y="94756"/>
                  </a:moveTo>
                  <a:lnTo>
                    <a:pt x="10267" y="132234"/>
                  </a:lnTo>
                  <a:lnTo>
                    <a:pt x="8505" y="183658"/>
                  </a:lnTo>
                  <a:lnTo>
                    <a:pt x="13789" y="230542"/>
                  </a:lnTo>
                  <a:lnTo>
                    <a:pt x="17175" y="281478"/>
                  </a:lnTo>
                  <a:lnTo>
                    <a:pt x="23767" y="333615"/>
                  </a:lnTo>
                  <a:lnTo>
                    <a:pt x="28069" y="395229"/>
                  </a:lnTo>
                  <a:lnTo>
                    <a:pt x="32039" y="452460"/>
                  </a:lnTo>
                  <a:lnTo>
                    <a:pt x="35101" y="471325"/>
                  </a:lnTo>
                  <a:lnTo>
                    <a:pt x="32563" y="464111"/>
                  </a:lnTo>
                  <a:lnTo>
                    <a:pt x="18128" y="408414"/>
                  </a:lnTo>
                  <a:lnTo>
                    <a:pt x="10058" y="354025"/>
                  </a:lnTo>
                  <a:lnTo>
                    <a:pt x="0" y="292545"/>
                  </a:lnTo>
                  <a:lnTo>
                    <a:pt x="3617" y="238201"/>
                  </a:lnTo>
                  <a:lnTo>
                    <a:pt x="18938" y="176731"/>
                  </a:lnTo>
                  <a:lnTo>
                    <a:pt x="32348" y="139322"/>
                  </a:lnTo>
                  <a:lnTo>
                    <a:pt x="58582" y="85721"/>
                  </a:lnTo>
                  <a:lnTo>
                    <a:pt x="98344" y="46282"/>
                  </a:lnTo>
                  <a:lnTo>
                    <a:pt x="125676" y="30351"/>
                  </a:lnTo>
                  <a:lnTo>
                    <a:pt x="188216" y="10828"/>
                  </a:lnTo>
                  <a:lnTo>
                    <a:pt x="243437" y="2139"/>
                  </a:lnTo>
                  <a:lnTo>
                    <a:pt x="2818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68994" y="484310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526" y="16789"/>
                  </a:lnTo>
                  <a:lnTo>
                    <a:pt x="104118" y="23334"/>
                  </a:lnTo>
                  <a:lnTo>
                    <a:pt x="43347" y="377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11150" y="68435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39155" y="326383"/>
              <a:ext cx="224721" cy="386466"/>
            </a:xfrm>
            <a:custGeom>
              <a:avLst/>
              <a:gdLst/>
              <a:ahLst/>
              <a:cxnLst/>
              <a:rect l="0" t="0" r="0" b="0"/>
              <a:pathLst>
                <a:path w="224721" h="386466">
                  <a:moveTo>
                    <a:pt x="45736" y="0"/>
                  </a:moveTo>
                  <a:lnTo>
                    <a:pt x="42616" y="54144"/>
                  </a:lnTo>
                  <a:lnTo>
                    <a:pt x="31082" y="109091"/>
                  </a:lnTo>
                  <a:lnTo>
                    <a:pt x="25944" y="172241"/>
                  </a:lnTo>
                  <a:lnTo>
                    <a:pt x="21809" y="227868"/>
                  </a:lnTo>
                  <a:lnTo>
                    <a:pt x="10074" y="284177"/>
                  </a:lnTo>
                  <a:lnTo>
                    <a:pt x="0" y="340880"/>
                  </a:lnTo>
                  <a:lnTo>
                    <a:pt x="6301" y="360512"/>
                  </a:lnTo>
                  <a:lnTo>
                    <a:pt x="20021" y="373917"/>
                  </a:lnTo>
                  <a:lnTo>
                    <a:pt x="28592" y="379130"/>
                  </a:lnTo>
                  <a:lnTo>
                    <a:pt x="68602" y="386465"/>
                  </a:lnTo>
                  <a:lnTo>
                    <a:pt x="131935" y="380814"/>
                  </a:lnTo>
                  <a:lnTo>
                    <a:pt x="186505" y="379379"/>
                  </a:lnTo>
                  <a:lnTo>
                    <a:pt x="22472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16476" y="494839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36293" y="3119"/>
                  </a:lnTo>
                  <a:lnTo>
                    <a:pt x="75747" y="16788"/>
                  </a:lnTo>
                  <a:lnTo>
                    <a:pt x="27007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90176" y="266505"/>
              <a:ext cx="189514" cy="28293"/>
            </a:xfrm>
            <a:custGeom>
              <a:avLst/>
              <a:gdLst/>
              <a:ahLst/>
              <a:cxnLst/>
              <a:rect l="0" t="0" r="0" b="0"/>
              <a:pathLst>
                <a:path w="189514" h="28293">
                  <a:moveTo>
                    <a:pt x="189513" y="7235"/>
                  </a:moveTo>
                  <a:lnTo>
                    <a:pt x="161957" y="0"/>
                  </a:lnTo>
                  <a:lnTo>
                    <a:pt x="108854" y="477"/>
                  </a:lnTo>
                  <a:lnTo>
                    <a:pt x="51942" y="14751"/>
                  </a:lnTo>
                  <a:lnTo>
                    <a:pt x="0" y="28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06031" y="684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44663" y="305326"/>
              <a:ext cx="214094" cy="375602"/>
            </a:xfrm>
            <a:custGeom>
              <a:avLst/>
              <a:gdLst/>
              <a:ahLst/>
              <a:cxnLst/>
              <a:rect l="0" t="0" r="0" b="0"/>
              <a:pathLst>
                <a:path w="214094" h="375602">
                  <a:moveTo>
                    <a:pt x="45637" y="0"/>
                  </a:moveTo>
                  <a:lnTo>
                    <a:pt x="51703" y="40857"/>
                  </a:lnTo>
                  <a:lnTo>
                    <a:pt x="47182" y="101441"/>
                  </a:lnTo>
                  <a:lnTo>
                    <a:pt x="42975" y="156788"/>
                  </a:lnTo>
                  <a:lnTo>
                    <a:pt x="34320" y="210232"/>
                  </a:lnTo>
                  <a:lnTo>
                    <a:pt x="24347" y="259993"/>
                  </a:lnTo>
                  <a:lnTo>
                    <a:pt x="10496" y="313139"/>
                  </a:lnTo>
                  <a:lnTo>
                    <a:pt x="0" y="346636"/>
                  </a:lnTo>
                  <a:lnTo>
                    <a:pt x="1174" y="355093"/>
                  </a:lnTo>
                  <a:lnTo>
                    <a:pt x="5467" y="361901"/>
                  </a:lnTo>
                  <a:lnTo>
                    <a:pt x="11838" y="367609"/>
                  </a:lnTo>
                  <a:lnTo>
                    <a:pt x="31395" y="373952"/>
                  </a:lnTo>
                  <a:lnTo>
                    <a:pt x="55685" y="375601"/>
                  </a:lnTo>
                  <a:lnTo>
                    <a:pt x="112526" y="370247"/>
                  </a:lnTo>
                  <a:lnTo>
                    <a:pt x="168554" y="363254"/>
                  </a:lnTo>
                  <a:lnTo>
                    <a:pt x="21409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21886" y="442196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03783" y="10529"/>
                  </a:lnTo>
                  <a:lnTo>
                    <a:pt x="43302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53471" y="231626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82726" y="3120"/>
                  </a:lnTo>
                  <a:lnTo>
                    <a:pt x="44788" y="145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58798" y="631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3222" y="768580"/>
              <a:ext cx="1568748" cy="42115"/>
            </a:xfrm>
            <a:custGeom>
              <a:avLst/>
              <a:gdLst/>
              <a:ahLst/>
              <a:cxnLst/>
              <a:rect l="0" t="0" r="0" b="0"/>
              <a:pathLst>
                <a:path w="1568748" h="42115">
                  <a:moveTo>
                    <a:pt x="1568747" y="10528"/>
                  </a:moveTo>
                  <a:lnTo>
                    <a:pt x="1519816" y="10528"/>
                  </a:lnTo>
                  <a:lnTo>
                    <a:pt x="1468851" y="10528"/>
                  </a:lnTo>
                  <a:lnTo>
                    <a:pt x="1405514" y="4939"/>
                  </a:lnTo>
                  <a:lnTo>
                    <a:pt x="1348336" y="5864"/>
                  </a:lnTo>
                  <a:lnTo>
                    <a:pt x="1286691" y="772"/>
                  </a:lnTo>
                  <a:lnTo>
                    <a:pt x="1231579" y="152"/>
                  </a:lnTo>
                  <a:lnTo>
                    <a:pt x="1175632" y="30"/>
                  </a:lnTo>
                  <a:lnTo>
                    <a:pt x="1118351" y="6"/>
                  </a:lnTo>
                  <a:lnTo>
                    <a:pt x="1069008" y="2"/>
                  </a:lnTo>
                  <a:lnTo>
                    <a:pt x="1018513" y="0"/>
                  </a:lnTo>
                  <a:lnTo>
                    <a:pt x="955817" y="0"/>
                  </a:lnTo>
                  <a:lnTo>
                    <a:pt x="904776" y="3119"/>
                  </a:lnTo>
                  <a:lnTo>
                    <a:pt x="849489" y="8333"/>
                  </a:lnTo>
                  <a:lnTo>
                    <a:pt x="791774" y="9878"/>
                  </a:lnTo>
                  <a:lnTo>
                    <a:pt x="737628" y="10336"/>
                  </a:lnTo>
                  <a:lnTo>
                    <a:pt x="684540" y="10471"/>
                  </a:lnTo>
                  <a:lnTo>
                    <a:pt x="628646" y="10511"/>
                  </a:lnTo>
                  <a:lnTo>
                    <a:pt x="570751" y="10523"/>
                  </a:lnTo>
                  <a:lnTo>
                    <a:pt x="513432" y="10527"/>
                  </a:lnTo>
                  <a:lnTo>
                    <a:pt x="455115" y="10528"/>
                  </a:lnTo>
                  <a:lnTo>
                    <a:pt x="397672" y="13648"/>
                  </a:lnTo>
                  <a:lnTo>
                    <a:pt x="339318" y="18862"/>
                  </a:lnTo>
                  <a:lnTo>
                    <a:pt x="284982" y="20406"/>
                  </a:lnTo>
                  <a:lnTo>
                    <a:pt x="231838" y="23984"/>
                  </a:lnTo>
                  <a:lnTo>
                    <a:pt x="179047" y="29333"/>
                  </a:lnTo>
                  <a:lnTo>
                    <a:pt x="123242" y="30918"/>
                  </a:lnTo>
                  <a:lnTo>
                    <a:pt x="62253" y="3450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26466" y="989678"/>
            <a:ext cx="4695761" cy="800167"/>
            <a:chOff x="726466" y="989678"/>
            <a:chExt cx="4695761" cy="800167"/>
          </a:xfrm>
        </p:grpSpPr>
        <p:sp>
          <p:nvSpPr>
            <p:cNvPr id="15" name="Freeform 14"/>
            <p:cNvSpPr/>
            <p:nvPr/>
          </p:nvSpPr>
          <p:spPr>
            <a:xfrm>
              <a:off x="915979" y="1179191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0" y="222992"/>
                  </a:lnTo>
                  <a:lnTo>
                    <a:pt x="0" y="279241"/>
                  </a:lnTo>
                  <a:lnTo>
                    <a:pt x="0" y="33990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26466" y="1077969"/>
              <a:ext cx="442198" cy="469721"/>
            </a:xfrm>
            <a:custGeom>
              <a:avLst/>
              <a:gdLst/>
              <a:ahLst/>
              <a:cxnLst/>
              <a:rect l="0" t="0" r="0" b="0"/>
              <a:pathLst>
                <a:path w="442198" h="469721">
                  <a:moveTo>
                    <a:pt x="0" y="132808"/>
                  </a:moveTo>
                  <a:lnTo>
                    <a:pt x="9575" y="108761"/>
                  </a:lnTo>
                  <a:lnTo>
                    <a:pt x="39403" y="73215"/>
                  </a:lnTo>
                  <a:lnTo>
                    <a:pt x="95443" y="40103"/>
                  </a:lnTo>
                  <a:lnTo>
                    <a:pt x="157988" y="13973"/>
                  </a:lnTo>
                  <a:lnTo>
                    <a:pt x="208459" y="713"/>
                  </a:lnTo>
                  <a:lnTo>
                    <a:pt x="263489" y="0"/>
                  </a:lnTo>
                  <a:lnTo>
                    <a:pt x="290241" y="5932"/>
                  </a:lnTo>
                  <a:lnTo>
                    <a:pt x="346840" y="35396"/>
                  </a:lnTo>
                  <a:lnTo>
                    <a:pt x="373259" y="61441"/>
                  </a:lnTo>
                  <a:lnTo>
                    <a:pt x="390315" y="91385"/>
                  </a:lnTo>
                  <a:lnTo>
                    <a:pt x="402778" y="128073"/>
                  </a:lnTo>
                  <a:lnTo>
                    <a:pt x="400891" y="154880"/>
                  </a:lnTo>
                  <a:lnTo>
                    <a:pt x="397112" y="168580"/>
                  </a:lnTo>
                  <a:lnTo>
                    <a:pt x="383555" y="186921"/>
                  </a:lnTo>
                  <a:lnTo>
                    <a:pt x="334952" y="219569"/>
                  </a:lnTo>
                  <a:lnTo>
                    <a:pt x="275100" y="241012"/>
                  </a:lnTo>
                  <a:lnTo>
                    <a:pt x="269968" y="247058"/>
                  </a:lnTo>
                  <a:lnTo>
                    <a:pt x="268886" y="254598"/>
                  </a:lnTo>
                  <a:lnTo>
                    <a:pt x="273923" y="271165"/>
                  </a:lnTo>
                  <a:lnTo>
                    <a:pt x="316276" y="325322"/>
                  </a:lnTo>
                  <a:lnTo>
                    <a:pt x="358006" y="382636"/>
                  </a:lnTo>
                  <a:lnTo>
                    <a:pt x="412693" y="443523"/>
                  </a:lnTo>
                  <a:lnTo>
                    <a:pt x="442197" y="4697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45071" y="1316062"/>
              <a:ext cx="210938" cy="224067"/>
            </a:xfrm>
            <a:custGeom>
              <a:avLst/>
              <a:gdLst/>
              <a:ahLst/>
              <a:cxnLst/>
              <a:rect l="0" t="0" r="0" b="0"/>
              <a:pathLst>
                <a:path w="210938" h="224067">
                  <a:moveTo>
                    <a:pt x="113105" y="10528"/>
                  </a:moveTo>
                  <a:lnTo>
                    <a:pt x="90748" y="10528"/>
                  </a:lnTo>
                  <a:lnTo>
                    <a:pt x="73533" y="16767"/>
                  </a:lnTo>
                  <a:lnTo>
                    <a:pt x="22006" y="60026"/>
                  </a:lnTo>
                  <a:lnTo>
                    <a:pt x="6434" y="92005"/>
                  </a:lnTo>
                  <a:lnTo>
                    <a:pt x="0" y="136705"/>
                  </a:lnTo>
                  <a:lnTo>
                    <a:pt x="4734" y="163703"/>
                  </a:lnTo>
                  <a:lnTo>
                    <a:pt x="15807" y="186230"/>
                  </a:lnTo>
                  <a:lnTo>
                    <a:pt x="32427" y="204042"/>
                  </a:lnTo>
                  <a:lnTo>
                    <a:pt x="61514" y="221634"/>
                  </a:lnTo>
                  <a:lnTo>
                    <a:pt x="85106" y="224066"/>
                  </a:lnTo>
                  <a:lnTo>
                    <a:pt x="132791" y="216095"/>
                  </a:lnTo>
                  <a:lnTo>
                    <a:pt x="165341" y="201028"/>
                  </a:lnTo>
                  <a:lnTo>
                    <a:pt x="191623" y="176157"/>
                  </a:lnTo>
                  <a:lnTo>
                    <a:pt x="208639" y="146561"/>
                  </a:lnTo>
                  <a:lnTo>
                    <a:pt x="210937" y="125969"/>
                  </a:lnTo>
                  <a:lnTo>
                    <a:pt x="207096" y="66415"/>
                  </a:lnTo>
                  <a:lnTo>
                    <a:pt x="198406" y="33716"/>
                  </a:lnTo>
                  <a:lnTo>
                    <a:pt x="182703" y="11030"/>
                  </a:lnTo>
                  <a:lnTo>
                    <a:pt x="1657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49152" y="1295005"/>
              <a:ext cx="201842" cy="228663"/>
            </a:xfrm>
            <a:custGeom>
              <a:avLst/>
              <a:gdLst/>
              <a:ahLst/>
              <a:cxnLst/>
              <a:rect l="0" t="0" r="0" b="0"/>
              <a:pathLst>
                <a:path w="201842" h="228663">
                  <a:moveTo>
                    <a:pt x="9065" y="31585"/>
                  </a:moveTo>
                  <a:lnTo>
                    <a:pt x="0" y="90202"/>
                  </a:lnTo>
                  <a:lnTo>
                    <a:pt x="7231" y="150442"/>
                  </a:lnTo>
                  <a:lnTo>
                    <a:pt x="13320" y="175657"/>
                  </a:lnTo>
                  <a:lnTo>
                    <a:pt x="26164" y="195443"/>
                  </a:lnTo>
                  <a:lnTo>
                    <a:pt x="43571" y="210866"/>
                  </a:lnTo>
                  <a:lnTo>
                    <a:pt x="63006" y="221620"/>
                  </a:lnTo>
                  <a:lnTo>
                    <a:pt x="99267" y="228662"/>
                  </a:lnTo>
                  <a:lnTo>
                    <a:pt x="122854" y="224070"/>
                  </a:lnTo>
                  <a:lnTo>
                    <a:pt x="152745" y="208330"/>
                  </a:lnTo>
                  <a:lnTo>
                    <a:pt x="167680" y="194367"/>
                  </a:lnTo>
                  <a:lnTo>
                    <a:pt x="190725" y="146651"/>
                  </a:lnTo>
                  <a:lnTo>
                    <a:pt x="201841" y="110003"/>
                  </a:lnTo>
                  <a:lnTo>
                    <a:pt x="201365" y="63919"/>
                  </a:lnTo>
                  <a:lnTo>
                    <a:pt x="190612" y="10843"/>
                  </a:lnTo>
                  <a:lnTo>
                    <a:pt x="1880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59568" y="1297918"/>
              <a:ext cx="251104" cy="491927"/>
            </a:xfrm>
            <a:custGeom>
              <a:avLst/>
              <a:gdLst/>
              <a:ahLst/>
              <a:cxnLst/>
              <a:rect l="0" t="0" r="0" b="0"/>
              <a:pathLst>
                <a:path w="251104" h="491927">
                  <a:moveTo>
                    <a:pt x="193489" y="144486"/>
                  </a:moveTo>
                  <a:lnTo>
                    <a:pt x="187899" y="85869"/>
                  </a:lnTo>
                  <a:lnTo>
                    <a:pt x="173245" y="51079"/>
                  </a:lnTo>
                  <a:lnTo>
                    <a:pt x="148496" y="24133"/>
                  </a:lnTo>
                  <a:lnTo>
                    <a:pt x="118936" y="6920"/>
                  </a:lnTo>
                  <a:lnTo>
                    <a:pt x="82362" y="0"/>
                  </a:lnTo>
                  <a:lnTo>
                    <a:pt x="61820" y="4621"/>
                  </a:lnTo>
                  <a:lnTo>
                    <a:pt x="29570" y="26651"/>
                  </a:lnTo>
                  <a:lnTo>
                    <a:pt x="13379" y="52250"/>
                  </a:lnTo>
                  <a:lnTo>
                    <a:pt x="1172" y="82062"/>
                  </a:lnTo>
                  <a:lnTo>
                    <a:pt x="0" y="105823"/>
                  </a:lnTo>
                  <a:lnTo>
                    <a:pt x="8780" y="153616"/>
                  </a:lnTo>
                  <a:lnTo>
                    <a:pt x="23986" y="180596"/>
                  </a:lnTo>
                  <a:lnTo>
                    <a:pt x="39775" y="192900"/>
                  </a:lnTo>
                  <a:lnTo>
                    <a:pt x="59661" y="201098"/>
                  </a:lnTo>
                  <a:lnTo>
                    <a:pt x="84097" y="204742"/>
                  </a:lnTo>
                  <a:lnTo>
                    <a:pt x="104316" y="200122"/>
                  </a:lnTo>
                  <a:lnTo>
                    <a:pt x="141949" y="178092"/>
                  </a:lnTo>
                  <a:lnTo>
                    <a:pt x="167169" y="152494"/>
                  </a:lnTo>
                  <a:lnTo>
                    <a:pt x="183871" y="122682"/>
                  </a:lnTo>
                  <a:lnTo>
                    <a:pt x="188246" y="119421"/>
                  </a:lnTo>
                  <a:lnTo>
                    <a:pt x="192333" y="120757"/>
                  </a:lnTo>
                  <a:lnTo>
                    <a:pt x="199994" y="131600"/>
                  </a:lnTo>
                  <a:lnTo>
                    <a:pt x="217987" y="182736"/>
                  </a:lnTo>
                  <a:lnTo>
                    <a:pt x="232080" y="237526"/>
                  </a:lnTo>
                  <a:lnTo>
                    <a:pt x="243009" y="300341"/>
                  </a:lnTo>
                  <a:lnTo>
                    <a:pt x="251103" y="363745"/>
                  </a:lnTo>
                  <a:lnTo>
                    <a:pt x="249424" y="409623"/>
                  </a:lnTo>
                  <a:lnTo>
                    <a:pt x="235928" y="447263"/>
                  </a:lnTo>
                  <a:lnTo>
                    <a:pt x="217420" y="463497"/>
                  </a:lnTo>
                  <a:lnTo>
                    <a:pt x="172999" y="483451"/>
                  </a:lnTo>
                  <a:lnTo>
                    <a:pt x="114789" y="490252"/>
                  </a:lnTo>
                  <a:lnTo>
                    <a:pt x="56618" y="4919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00455" y="1052849"/>
              <a:ext cx="242157" cy="421141"/>
            </a:xfrm>
            <a:custGeom>
              <a:avLst/>
              <a:gdLst/>
              <a:ahLst/>
              <a:cxnLst/>
              <a:rect l="0" t="0" r="0" b="0"/>
              <a:pathLst>
                <a:path w="242157" h="421141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9" y="168552"/>
                  </a:lnTo>
                  <a:lnTo>
                    <a:pt x="10401" y="224627"/>
                  </a:lnTo>
                  <a:lnTo>
                    <a:pt x="10504" y="280764"/>
                  </a:lnTo>
                  <a:lnTo>
                    <a:pt x="10524" y="336913"/>
                  </a:lnTo>
                  <a:lnTo>
                    <a:pt x="10526" y="350951"/>
                  </a:lnTo>
                  <a:lnTo>
                    <a:pt x="9357" y="355630"/>
                  </a:lnTo>
                  <a:lnTo>
                    <a:pt x="7408" y="354070"/>
                  </a:lnTo>
                  <a:lnTo>
                    <a:pt x="3293" y="339859"/>
                  </a:lnTo>
                  <a:lnTo>
                    <a:pt x="434" y="279300"/>
                  </a:lnTo>
                  <a:lnTo>
                    <a:pt x="6432" y="258274"/>
                  </a:lnTo>
                  <a:lnTo>
                    <a:pt x="49510" y="194813"/>
                  </a:lnTo>
                  <a:lnTo>
                    <a:pt x="75891" y="172496"/>
                  </a:lnTo>
                  <a:lnTo>
                    <a:pt x="98850" y="167522"/>
                  </a:lnTo>
                  <a:lnTo>
                    <a:pt x="122313" y="170381"/>
                  </a:lnTo>
                  <a:lnTo>
                    <a:pt x="148675" y="185144"/>
                  </a:lnTo>
                  <a:lnTo>
                    <a:pt x="191299" y="229117"/>
                  </a:lnTo>
                  <a:lnTo>
                    <a:pt x="219486" y="283939"/>
                  </a:lnTo>
                  <a:lnTo>
                    <a:pt x="234818" y="326318"/>
                  </a:lnTo>
                  <a:lnTo>
                    <a:pt x="235775" y="347412"/>
                  </a:lnTo>
                  <a:lnTo>
                    <a:pt x="234641" y="368485"/>
                  </a:lnTo>
                  <a:lnTo>
                    <a:pt x="24215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24432" y="1130870"/>
              <a:ext cx="239088" cy="290478"/>
            </a:xfrm>
            <a:custGeom>
              <a:avLst/>
              <a:gdLst/>
              <a:ahLst/>
              <a:cxnLst/>
              <a:rect l="0" t="0" r="0" b="0"/>
              <a:pathLst>
                <a:path w="239088" h="290478">
                  <a:moveTo>
                    <a:pt x="39360" y="132549"/>
                  </a:moveTo>
                  <a:lnTo>
                    <a:pt x="76838" y="140882"/>
                  </a:lnTo>
                  <a:lnTo>
                    <a:pt x="128262" y="142644"/>
                  </a:lnTo>
                  <a:lnTo>
                    <a:pt x="189108" y="131568"/>
                  </a:lnTo>
                  <a:lnTo>
                    <a:pt x="213539" y="123924"/>
                  </a:lnTo>
                  <a:lnTo>
                    <a:pt x="232197" y="112728"/>
                  </a:lnTo>
                  <a:lnTo>
                    <a:pt x="236938" y="105297"/>
                  </a:lnTo>
                  <a:lnTo>
                    <a:pt x="239087" y="87682"/>
                  </a:lnTo>
                  <a:lnTo>
                    <a:pt x="233719" y="58034"/>
                  </a:lnTo>
                  <a:lnTo>
                    <a:pt x="221668" y="40550"/>
                  </a:lnTo>
                  <a:lnTo>
                    <a:pt x="192033" y="17553"/>
                  </a:lnTo>
                  <a:lnTo>
                    <a:pt x="166877" y="5400"/>
                  </a:lnTo>
                  <a:lnTo>
                    <a:pt x="140098" y="0"/>
                  </a:lnTo>
                  <a:lnTo>
                    <a:pt x="115718" y="3838"/>
                  </a:lnTo>
                  <a:lnTo>
                    <a:pt x="53242" y="30176"/>
                  </a:lnTo>
                  <a:lnTo>
                    <a:pt x="22475" y="55915"/>
                  </a:lnTo>
                  <a:lnTo>
                    <a:pt x="6541" y="82157"/>
                  </a:lnTo>
                  <a:lnTo>
                    <a:pt x="0" y="117748"/>
                  </a:lnTo>
                  <a:lnTo>
                    <a:pt x="3651" y="157930"/>
                  </a:lnTo>
                  <a:lnTo>
                    <a:pt x="17732" y="193882"/>
                  </a:lnTo>
                  <a:lnTo>
                    <a:pt x="42311" y="221172"/>
                  </a:lnTo>
                  <a:lnTo>
                    <a:pt x="92391" y="255426"/>
                  </a:lnTo>
                  <a:lnTo>
                    <a:pt x="155208" y="279644"/>
                  </a:lnTo>
                  <a:lnTo>
                    <a:pt x="186759" y="2904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15577" y="1126549"/>
              <a:ext cx="271100" cy="281195"/>
            </a:xfrm>
            <a:custGeom>
              <a:avLst/>
              <a:gdLst/>
              <a:ahLst/>
              <a:cxnLst/>
              <a:rect l="0" t="0" r="0" b="0"/>
              <a:pathLst>
                <a:path w="271100" h="281195">
                  <a:moveTo>
                    <a:pt x="185169" y="0"/>
                  </a:moveTo>
                  <a:lnTo>
                    <a:pt x="123076" y="5589"/>
                  </a:lnTo>
                  <a:lnTo>
                    <a:pt x="69497" y="21331"/>
                  </a:lnTo>
                  <a:lnTo>
                    <a:pt x="49531" y="29367"/>
                  </a:lnTo>
                  <a:lnTo>
                    <a:pt x="10318" y="60293"/>
                  </a:lnTo>
                  <a:lnTo>
                    <a:pt x="2172" y="80219"/>
                  </a:lnTo>
                  <a:lnTo>
                    <a:pt x="0" y="92084"/>
                  </a:lnTo>
                  <a:lnTo>
                    <a:pt x="3231" y="99994"/>
                  </a:lnTo>
                  <a:lnTo>
                    <a:pt x="10065" y="105267"/>
                  </a:lnTo>
                  <a:lnTo>
                    <a:pt x="60507" y="121660"/>
                  </a:lnTo>
                  <a:lnTo>
                    <a:pt x="112494" y="128536"/>
                  </a:lnTo>
                  <a:lnTo>
                    <a:pt x="173389" y="144178"/>
                  </a:lnTo>
                  <a:lnTo>
                    <a:pt x="236531" y="166141"/>
                  </a:lnTo>
                  <a:lnTo>
                    <a:pt x="253230" y="177566"/>
                  </a:lnTo>
                  <a:lnTo>
                    <a:pt x="265331" y="193562"/>
                  </a:lnTo>
                  <a:lnTo>
                    <a:pt x="270196" y="202740"/>
                  </a:lnTo>
                  <a:lnTo>
                    <a:pt x="271099" y="212369"/>
                  </a:lnTo>
                  <a:lnTo>
                    <a:pt x="265864" y="232427"/>
                  </a:lnTo>
                  <a:lnTo>
                    <a:pt x="249763" y="257860"/>
                  </a:lnTo>
                  <a:lnTo>
                    <a:pt x="233764" y="269802"/>
                  </a:lnTo>
                  <a:lnTo>
                    <a:pt x="212616" y="277839"/>
                  </a:lnTo>
                  <a:lnTo>
                    <a:pt x="168995" y="281194"/>
                  </a:lnTo>
                  <a:lnTo>
                    <a:pt x="114860" y="272440"/>
                  </a:lnTo>
                  <a:lnTo>
                    <a:pt x="79884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12159" y="1010735"/>
              <a:ext cx="20215" cy="421141"/>
            </a:xfrm>
            <a:custGeom>
              <a:avLst/>
              <a:gdLst/>
              <a:ahLst/>
              <a:cxnLst/>
              <a:rect l="0" t="0" r="0" b="0"/>
              <a:pathLst>
                <a:path w="20215" h="421141">
                  <a:moveTo>
                    <a:pt x="20214" y="0"/>
                  </a:moveTo>
                  <a:lnTo>
                    <a:pt x="5559" y="55141"/>
                  </a:lnTo>
                  <a:lnTo>
                    <a:pt x="1053" y="109145"/>
                  </a:lnTo>
                  <a:lnTo>
                    <a:pt x="0" y="152234"/>
                  </a:lnTo>
                  <a:lnTo>
                    <a:pt x="701" y="197511"/>
                  </a:lnTo>
                  <a:lnTo>
                    <a:pt x="4912" y="241031"/>
                  </a:lnTo>
                  <a:lnTo>
                    <a:pt x="10684" y="283770"/>
                  </a:lnTo>
                  <a:lnTo>
                    <a:pt x="17390" y="344173"/>
                  </a:lnTo>
                  <a:lnTo>
                    <a:pt x="19377" y="389756"/>
                  </a:lnTo>
                  <a:lnTo>
                    <a:pt x="20214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53388" y="1141540"/>
              <a:ext cx="315856" cy="16595"/>
            </a:xfrm>
            <a:custGeom>
              <a:avLst/>
              <a:gdLst/>
              <a:ahLst/>
              <a:cxnLst/>
              <a:rect l="0" t="0" r="0" b="0"/>
              <a:pathLst>
                <a:path w="315856" h="16595">
                  <a:moveTo>
                    <a:pt x="315855" y="6066"/>
                  </a:moveTo>
                  <a:lnTo>
                    <a:pt x="274998" y="0"/>
                  </a:lnTo>
                  <a:lnTo>
                    <a:pt x="217534" y="4521"/>
                  </a:lnTo>
                  <a:lnTo>
                    <a:pt x="167400" y="5608"/>
                  </a:lnTo>
                  <a:lnTo>
                    <a:pt x="109236" y="11565"/>
                  </a:lnTo>
                  <a:lnTo>
                    <a:pt x="49480" y="15601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78991" y="1263419"/>
              <a:ext cx="6067" cy="147400"/>
            </a:xfrm>
            <a:custGeom>
              <a:avLst/>
              <a:gdLst/>
              <a:ahLst/>
              <a:cxnLst/>
              <a:rect l="0" t="0" r="0" b="0"/>
              <a:pathLst>
                <a:path w="6067" h="147400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606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64000" y="1116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90341" y="1217574"/>
              <a:ext cx="379027" cy="204966"/>
            </a:xfrm>
            <a:custGeom>
              <a:avLst/>
              <a:gdLst/>
              <a:ahLst/>
              <a:cxnLst/>
              <a:rect l="0" t="0" r="0" b="0"/>
              <a:pathLst>
                <a:path w="379027" h="204966">
                  <a:moveTo>
                    <a:pt x="0" y="87959"/>
                  </a:moveTo>
                  <a:lnTo>
                    <a:pt x="3120" y="130651"/>
                  </a:lnTo>
                  <a:lnTo>
                    <a:pt x="21331" y="193295"/>
                  </a:lnTo>
                  <a:lnTo>
                    <a:pt x="24749" y="203807"/>
                  </a:lnTo>
                  <a:lnTo>
                    <a:pt x="27028" y="204965"/>
                  </a:lnTo>
                  <a:lnTo>
                    <a:pt x="29560" y="190655"/>
                  </a:lnTo>
                  <a:lnTo>
                    <a:pt x="30016" y="134978"/>
                  </a:lnTo>
                  <a:lnTo>
                    <a:pt x="26571" y="93052"/>
                  </a:lnTo>
                  <a:lnTo>
                    <a:pt x="45195" y="35987"/>
                  </a:lnTo>
                  <a:lnTo>
                    <a:pt x="58691" y="20797"/>
                  </a:lnTo>
                  <a:lnTo>
                    <a:pt x="67203" y="15108"/>
                  </a:lnTo>
                  <a:lnTo>
                    <a:pt x="76388" y="13656"/>
                  </a:lnTo>
                  <a:lnTo>
                    <a:pt x="95952" y="18281"/>
                  </a:lnTo>
                  <a:lnTo>
                    <a:pt x="126696" y="34039"/>
                  </a:lnTo>
                  <a:lnTo>
                    <a:pt x="141317" y="49956"/>
                  </a:lnTo>
                  <a:lnTo>
                    <a:pt x="165825" y="94361"/>
                  </a:lnTo>
                  <a:lnTo>
                    <a:pt x="171381" y="99246"/>
                  </a:lnTo>
                  <a:lnTo>
                    <a:pt x="176256" y="98993"/>
                  </a:lnTo>
                  <a:lnTo>
                    <a:pt x="180675" y="95315"/>
                  </a:lnTo>
                  <a:lnTo>
                    <a:pt x="185585" y="78750"/>
                  </a:lnTo>
                  <a:lnTo>
                    <a:pt x="194327" y="35577"/>
                  </a:lnTo>
                  <a:lnTo>
                    <a:pt x="199741" y="27302"/>
                  </a:lnTo>
                  <a:lnTo>
                    <a:pt x="215116" y="14987"/>
                  </a:lnTo>
                  <a:lnTo>
                    <a:pt x="243503" y="1477"/>
                  </a:lnTo>
                  <a:lnTo>
                    <a:pt x="263811" y="0"/>
                  </a:lnTo>
                  <a:lnTo>
                    <a:pt x="283366" y="4413"/>
                  </a:lnTo>
                  <a:lnTo>
                    <a:pt x="314984" y="26309"/>
                  </a:lnTo>
                  <a:lnTo>
                    <a:pt x="328336" y="40672"/>
                  </a:lnTo>
                  <a:lnTo>
                    <a:pt x="361250" y="98958"/>
                  </a:lnTo>
                  <a:lnTo>
                    <a:pt x="373239" y="131382"/>
                  </a:lnTo>
                  <a:lnTo>
                    <a:pt x="379026" y="1932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34223" y="1213859"/>
              <a:ext cx="293114" cy="239074"/>
            </a:xfrm>
            <a:custGeom>
              <a:avLst/>
              <a:gdLst/>
              <a:ahLst/>
              <a:cxnLst/>
              <a:rect l="0" t="0" r="0" b="0"/>
              <a:pathLst>
                <a:path w="293114" h="239074">
                  <a:moveTo>
                    <a:pt x="198357" y="102203"/>
                  </a:moveTo>
                  <a:lnTo>
                    <a:pt x="179229" y="39945"/>
                  </a:lnTo>
                  <a:lnTo>
                    <a:pt x="168019" y="23450"/>
                  </a:lnTo>
                  <a:lnTo>
                    <a:pt x="152118" y="11439"/>
                  </a:lnTo>
                  <a:lnTo>
                    <a:pt x="132183" y="3372"/>
                  </a:lnTo>
                  <a:lnTo>
                    <a:pt x="95822" y="0"/>
                  </a:lnTo>
                  <a:lnTo>
                    <a:pt x="73237" y="3357"/>
                  </a:lnTo>
                  <a:lnTo>
                    <a:pt x="54621" y="14987"/>
                  </a:lnTo>
                  <a:lnTo>
                    <a:pt x="39718" y="31855"/>
                  </a:lnTo>
                  <a:lnTo>
                    <a:pt x="6841" y="94308"/>
                  </a:lnTo>
                  <a:lnTo>
                    <a:pt x="0" y="153632"/>
                  </a:lnTo>
                  <a:lnTo>
                    <a:pt x="1404" y="181212"/>
                  </a:lnTo>
                  <a:lnTo>
                    <a:pt x="9827" y="205168"/>
                  </a:lnTo>
                  <a:lnTo>
                    <a:pt x="24489" y="221275"/>
                  </a:lnTo>
                  <a:lnTo>
                    <a:pt x="33312" y="227208"/>
                  </a:lnTo>
                  <a:lnTo>
                    <a:pt x="55593" y="230680"/>
                  </a:lnTo>
                  <a:lnTo>
                    <a:pt x="79924" y="227154"/>
                  </a:lnTo>
                  <a:lnTo>
                    <a:pt x="113353" y="210845"/>
                  </a:lnTo>
                  <a:lnTo>
                    <a:pt x="144315" y="183136"/>
                  </a:lnTo>
                  <a:lnTo>
                    <a:pt x="178084" y="124443"/>
                  </a:lnTo>
                  <a:lnTo>
                    <a:pt x="185904" y="83503"/>
                  </a:lnTo>
                  <a:lnTo>
                    <a:pt x="188829" y="141847"/>
                  </a:lnTo>
                  <a:lnTo>
                    <a:pt x="197354" y="174001"/>
                  </a:lnTo>
                  <a:lnTo>
                    <a:pt x="227225" y="213794"/>
                  </a:lnTo>
                  <a:lnTo>
                    <a:pt x="253314" y="229763"/>
                  </a:lnTo>
                  <a:lnTo>
                    <a:pt x="293113" y="2390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91158" y="989678"/>
              <a:ext cx="20408" cy="431670"/>
            </a:xfrm>
            <a:custGeom>
              <a:avLst/>
              <a:gdLst/>
              <a:ahLst/>
              <a:cxnLst/>
              <a:rect l="0" t="0" r="0" b="0"/>
              <a:pathLst>
                <a:path w="20408" h="431670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453" y="215262"/>
                  </a:lnTo>
                  <a:lnTo>
                    <a:pt x="9456" y="275131"/>
                  </a:lnTo>
                  <a:lnTo>
                    <a:pt x="15342" y="337324"/>
                  </a:lnTo>
                  <a:lnTo>
                    <a:pt x="18906" y="389027"/>
                  </a:lnTo>
                  <a:lnTo>
                    <a:pt x="20407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85223" y="1094963"/>
              <a:ext cx="273741" cy="42115"/>
            </a:xfrm>
            <a:custGeom>
              <a:avLst/>
              <a:gdLst/>
              <a:ahLst/>
              <a:cxnLst/>
              <a:rect l="0" t="0" r="0" b="0"/>
              <a:pathLst>
                <a:path w="273741" h="42115">
                  <a:moveTo>
                    <a:pt x="273740" y="0"/>
                  </a:moveTo>
                  <a:lnTo>
                    <a:pt x="218599" y="14655"/>
                  </a:lnTo>
                  <a:lnTo>
                    <a:pt x="170185" y="24749"/>
                  </a:lnTo>
                  <a:lnTo>
                    <a:pt x="118795" y="29560"/>
                  </a:lnTo>
                  <a:lnTo>
                    <a:pt x="66523" y="36575"/>
                  </a:lnTo>
                  <a:lnTo>
                    <a:pt x="37755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87384" y="1162363"/>
              <a:ext cx="234843" cy="280042"/>
            </a:xfrm>
            <a:custGeom>
              <a:avLst/>
              <a:gdLst/>
              <a:ahLst/>
              <a:cxnLst/>
              <a:rect l="0" t="0" r="0" b="0"/>
              <a:pathLst>
                <a:path w="234843" h="280042">
                  <a:moveTo>
                    <a:pt x="87393" y="132642"/>
                  </a:moveTo>
                  <a:lnTo>
                    <a:pt x="142437" y="113514"/>
                  </a:lnTo>
                  <a:lnTo>
                    <a:pt x="201905" y="82838"/>
                  </a:lnTo>
                  <a:lnTo>
                    <a:pt x="228817" y="62253"/>
                  </a:lnTo>
                  <a:lnTo>
                    <a:pt x="233148" y="54130"/>
                  </a:lnTo>
                  <a:lnTo>
                    <a:pt x="234842" y="35747"/>
                  </a:lnTo>
                  <a:lnTo>
                    <a:pt x="231315" y="27101"/>
                  </a:lnTo>
                  <a:lnTo>
                    <a:pt x="218039" y="11255"/>
                  </a:lnTo>
                  <a:lnTo>
                    <a:pt x="197321" y="2653"/>
                  </a:lnTo>
                  <a:lnTo>
                    <a:pt x="173684" y="0"/>
                  </a:lnTo>
                  <a:lnTo>
                    <a:pt x="151481" y="2720"/>
                  </a:lnTo>
                  <a:lnTo>
                    <a:pt x="119250" y="16417"/>
                  </a:lnTo>
                  <a:lnTo>
                    <a:pt x="93063" y="40883"/>
                  </a:lnTo>
                  <a:lnTo>
                    <a:pt x="34660" y="103355"/>
                  </a:lnTo>
                  <a:lnTo>
                    <a:pt x="18723" y="118066"/>
                  </a:lnTo>
                  <a:lnTo>
                    <a:pt x="2186" y="150680"/>
                  </a:lnTo>
                  <a:lnTo>
                    <a:pt x="0" y="176533"/>
                  </a:lnTo>
                  <a:lnTo>
                    <a:pt x="4098" y="202452"/>
                  </a:lnTo>
                  <a:lnTo>
                    <a:pt x="13718" y="225670"/>
                  </a:lnTo>
                  <a:lnTo>
                    <a:pt x="37878" y="252882"/>
                  </a:lnTo>
                  <a:lnTo>
                    <a:pt x="67263" y="270174"/>
                  </a:lnTo>
                  <a:lnTo>
                    <a:pt x="118208" y="278092"/>
                  </a:lnTo>
                  <a:lnTo>
                    <a:pt x="177145" y="279656"/>
                  </a:lnTo>
                  <a:lnTo>
                    <a:pt x="213735" y="28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568538" y="1421347"/>
            <a:ext cx="147400" cy="21058"/>
          </a:xfrm>
          <a:custGeom>
            <a:avLst/>
            <a:gdLst/>
            <a:ahLst/>
            <a:cxnLst/>
            <a:rect l="0" t="0" r="0" b="0"/>
            <a:pathLst>
              <a:path w="147400" h="21058">
                <a:moveTo>
                  <a:pt x="147399" y="21057"/>
                </a:moveTo>
                <a:lnTo>
                  <a:pt x="94372" y="6403"/>
                </a:lnTo>
                <a:lnTo>
                  <a:pt x="33730" y="84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536953" y="2305741"/>
            <a:ext cx="178985" cy="1"/>
          </a:xfrm>
          <a:custGeom>
            <a:avLst/>
            <a:gdLst/>
            <a:ahLst/>
            <a:cxnLst/>
            <a:rect l="0" t="0" r="0" b="0"/>
            <a:pathLst>
              <a:path w="178985" h="1">
                <a:moveTo>
                  <a:pt x="178984" y="0"/>
                </a:moveTo>
                <a:lnTo>
                  <a:pt x="130054" y="0"/>
                </a:lnTo>
                <a:lnTo>
                  <a:pt x="70923" y="0"/>
                </a:lnTo>
                <a:lnTo>
                  <a:pt x="12575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937039" y="1600331"/>
            <a:ext cx="8882022" cy="1052851"/>
            <a:chOff x="937039" y="1600331"/>
            <a:chExt cx="8882022" cy="1052851"/>
          </a:xfrm>
        </p:grpSpPr>
        <p:sp>
          <p:nvSpPr>
            <p:cNvPr id="35" name="Freeform 34"/>
            <p:cNvSpPr/>
            <p:nvPr/>
          </p:nvSpPr>
          <p:spPr>
            <a:xfrm>
              <a:off x="937039" y="2127408"/>
              <a:ext cx="210568" cy="420489"/>
            </a:xfrm>
            <a:custGeom>
              <a:avLst/>
              <a:gdLst/>
              <a:ahLst/>
              <a:cxnLst/>
              <a:rect l="0" t="0" r="0" b="0"/>
              <a:pathLst>
                <a:path w="210568" h="420489">
                  <a:moveTo>
                    <a:pt x="10525" y="420488"/>
                  </a:moveTo>
                  <a:lnTo>
                    <a:pt x="2192" y="383010"/>
                  </a:lnTo>
                  <a:lnTo>
                    <a:pt x="431" y="331586"/>
                  </a:lnTo>
                  <a:lnTo>
                    <a:pt x="82" y="275199"/>
                  </a:lnTo>
                  <a:lnTo>
                    <a:pt x="14" y="212068"/>
                  </a:lnTo>
                  <a:lnTo>
                    <a:pt x="0" y="154191"/>
                  </a:lnTo>
                  <a:lnTo>
                    <a:pt x="1167" y="97698"/>
                  </a:lnTo>
                  <a:lnTo>
                    <a:pt x="8330" y="41478"/>
                  </a:lnTo>
                  <a:lnTo>
                    <a:pt x="9062" y="27435"/>
                  </a:lnTo>
                  <a:lnTo>
                    <a:pt x="13059" y="16903"/>
                  </a:lnTo>
                  <a:lnTo>
                    <a:pt x="26859" y="2081"/>
                  </a:lnTo>
                  <a:lnTo>
                    <a:pt x="34283" y="0"/>
                  </a:lnTo>
                  <a:lnTo>
                    <a:pt x="41572" y="952"/>
                  </a:lnTo>
                  <a:lnTo>
                    <a:pt x="48770" y="3927"/>
                  </a:lnTo>
                  <a:lnTo>
                    <a:pt x="59888" y="16591"/>
                  </a:lnTo>
                  <a:lnTo>
                    <a:pt x="95390" y="73637"/>
                  </a:lnTo>
                  <a:lnTo>
                    <a:pt x="128762" y="135343"/>
                  </a:lnTo>
                  <a:lnTo>
                    <a:pt x="146488" y="194364"/>
                  </a:lnTo>
                  <a:lnTo>
                    <a:pt x="166844" y="246100"/>
                  </a:lnTo>
                  <a:lnTo>
                    <a:pt x="188836" y="303893"/>
                  </a:lnTo>
                  <a:lnTo>
                    <a:pt x="210567" y="3573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79150" y="2369345"/>
              <a:ext cx="147400" cy="10096"/>
            </a:xfrm>
            <a:custGeom>
              <a:avLst/>
              <a:gdLst/>
              <a:ahLst/>
              <a:cxnLst/>
              <a:rect l="0" t="0" r="0" b="0"/>
              <a:pathLst>
                <a:path w="147400" h="10096">
                  <a:moveTo>
                    <a:pt x="147399" y="10095"/>
                  </a:moveTo>
                  <a:lnTo>
                    <a:pt x="109921" y="1762"/>
                  </a:lnTo>
                  <a:lnTo>
                    <a:pt x="58497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66284" y="2091560"/>
              <a:ext cx="176121" cy="477084"/>
            </a:xfrm>
            <a:custGeom>
              <a:avLst/>
              <a:gdLst/>
              <a:ahLst/>
              <a:cxnLst/>
              <a:rect l="0" t="0" r="0" b="0"/>
              <a:pathLst>
                <a:path w="176121" h="477084">
                  <a:moveTo>
                    <a:pt x="123477" y="256294"/>
                  </a:moveTo>
                  <a:lnTo>
                    <a:pt x="106710" y="250705"/>
                  </a:lnTo>
                  <a:lnTo>
                    <a:pt x="89119" y="251081"/>
                  </a:lnTo>
                  <a:lnTo>
                    <a:pt x="69602" y="256317"/>
                  </a:lnTo>
                  <a:lnTo>
                    <a:pt x="49230" y="266443"/>
                  </a:lnTo>
                  <a:lnTo>
                    <a:pt x="31597" y="284982"/>
                  </a:lnTo>
                  <a:lnTo>
                    <a:pt x="6802" y="329422"/>
                  </a:lnTo>
                  <a:lnTo>
                    <a:pt x="0" y="366999"/>
                  </a:lnTo>
                  <a:lnTo>
                    <a:pt x="8965" y="427197"/>
                  </a:lnTo>
                  <a:lnTo>
                    <a:pt x="16431" y="451574"/>
                  </a:lnTo>
                  <a:lnTo>
                    <a:pt x="27548" y="470207"/>
                  </a:lnTo>
                  <a:lnTo>
                    <a:pt x="37298" y="474942"/>
                  </a:lnTo>
                  <a:lnTo>
                    <a:pt x="63728" y="477083"/>
                  </a:lnTo>
                  <a:lnTo>
                    <a:pt x="74286" y="473677"/>
                  </a:lnTo>
                  <a:lnTo>
                    <a:pt x="89136" y="460534"/>
                  </a:lnTo>
                  <a:lnTo>
                    <a:pt x="120457" y="413388"/>
                  </a:lnTo>
                  <a:lnTo>
                    <a:pt x="127984" y="390455"/>
                  </a:lnTo>
                  <a:lnTo>
                    <a:pt x="135936" y="328072"/>
                  </a:lnTo>
                  <a:lnTo>
                    <a:pt x="145106" y="276782"/>
                  </a:lnTo>
                  <a:lnTo>
                    <a:pt x="152113" y="224540"/>
                  </a:lnTo>
                  <a:lnTo>
                    <a:pt x="154189" y="172016"/>
                  </a:lnTo>
                  <a:lnTo>
                    <a:pt x="151684" y="119409"/>
                  </a:lnTo>
                  <a:lnTo>
                    <a:pt x="143533" y="66777"/>
                  </a:lnTo>
                  <a:lnTo>
                    <a:pt x="139948" y="20377"/>
                  </a:lnTo>
                  <a:lnTo>
                    <a:pt x="141477" y="7769"/>
                  </a:lnTo>
                  <a:lnTo>
                    <a:pt x="140156" y="1704"/>
                  </a:lnTo>
                  <a:lnTo>
                    <a:pt x="136936" y="0"/>
                  </a:lnTo>
                  <a:lnTo>
                    <a:pt x="132450" y="1203"/>
                  </a:lnTo>
                  <a:lnTo>
                    <a:pt x="129459" y="6685"/>
                  </a:lnTo>
                  <a:lnTo>
                    <a:pt x="124265" y="62016"/>
                  </a:lnTo>
                  <a:lnTo>
                    <a:pt x="131914" y="121916"/>
                  </a:lnTo>
                  <a:lnTo>
                    <a:pt x="133593" y="176068"/>
                  </a:lnTo>
                  <a:lnTo>
                    <a:pt x="141160" y="231825"/>
                  </a:lnTo>
                  <a:lnTo>
                    <a:pt x="146987" y="287899"/>
                  </a:lnTo>
                  <a:lnTo>
                    <a:pt x="158909" y="326880"/>
                  </a:lnTo>
                  <a:lnTo>
                    <a:pt x="176120" y="3615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28979" y="2061380"/>
              <a:ext cx="155539" cy="491470"/>
            </a:xfrm>
            <a:custGeom>
              <a:avLst/>
              <a:gdLst/>
              <a:ahLst/>
              <a:cxnLst/>
              <a:rect l="0" t="0" r="0" b="0"/>
              <a:pathLst>
                <a:path w="155539" h="491470">
                  <a:moveTo>
                    <a:pt x="134523" y="297003"/>
                  </a:moveTo>
                  <a:lnTo>
                    <a:pt x="116543" y="281362"/>
                  </a:lnTo>
                  <a:lnTo>
                    <a:pt x="99626" y="273284"/>
                  </a:lnTo>
                  <a:lnTo>
                    <a:pt x="77289" y="272033"/>
                  </a:lnTo>
                  <a:lnTo>
                    <a:pt x="54104" y="276547"/>
                  </a:lnTo>
                  <a:lnTo>
                    <a:pt x="36000" y="286352"/>
                  </a:lnTo>
                  <a:lnTo>
                    <a:pt x="23275" y="304747"/>
                  </a:lnTo>
                  <a:lnTo>
                    <a:pt x="5573" y="360274"/>
                  </a:lnTo>
                  <a:lnTo>
                    <a:pt x="0" y="410376"/>
                  </a:lnTo>
                  <a:lnTo>
                    <a:pt x="4935" y="438638"/>
                  </a:lnTo>
                  <a:lnTo>
                    <a:pt x="27167" y="485377"/>
                  </a:lnTo>
                  <a:lnTo>
                    <a:pt x="33707" y="490436"/>
                  </a:lnTo>
                  <a:lnTo>
                    <a:pt x="40406" y="491469"/>
                  </a:lnTo>
                  <a:lnTo>
                    <a:pt x="47212" y="489818"/>
                  </a:lnTo>
                  <a:lnTo>
                    <a:pt x="67969" y="476316"/>
                  </a:lnTo>
                  <a:lnTo>
                    <a:pt x="95944" y="441217"/>
                  </a:lnTo>
                  <a:lnTo>
                    <a:pt x="125428" y="382429"/>
                  </a:lnTo>
                  <a:lnTo>
                    <a:pt x="133897" y="324882"/>
                  </a:lnTo>
                  <a:lnTo>
                    <a:pt x="142502" y="271055"/>
                  </a:lnTo>
                  <a:lnTo>
                    <a:pt x="147416" y="221854"/>
                  </a:lnTo>
                  <a:lnTo>
                    <a:pt x="153161" y="167112"/>
                  </a:lnTo>
                  <a:lnTo>
                    <a:pt x="154863" y="112678"/>
                  </a:lnTo>
                  <a:lnTo>
                    <a:pt x="155438" y="52363"/>
                  </a:lnTo>
                  <a:lnTo>
                    <a:pt x="155538" y="9528"/>
                  </a:lnTo>
                  <a:lnTo>
                    <a:pt x="153212" y="2407"/>
                  </a:lnTo>
                  <a:lnTo>
                    <a:pt x="149322" y="0"/>
                  </a:lnTo>
                  <a:lnTo>
                    <a:pt x="144389" y="735"/>
                  </a:lnTo>
                  <a:lnTo>
                    <a:pt x="141101" y="7074"/>
                  </a:lnTo>
                  <a:lnTo>
                    <a:pt x="135823" y="59276"/>
                  </a:lnTo>
                  <a:lnTo>
                    <a:pt x="134780" y="120323"/>
                  </a:lnTo>
                  <a:lnTo>
                    <a:pt x="134574" y="177442"/>
                  </a:lnTo>
                  <a:lnTo>
                    <a:pt x="134533" y="236905"/>
                  </a:lnTo>
                  <a:lnTo>
                    <a:pt x="134525" y="299040"/>
                  </a:lnTo>
                  <a:lnTo>
                    <a:pt x="135694" y="354034"/>
                  </a:lnTo>
                  <a:lnTo>
                    <a:pt x="145052" y="3917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01700" y="2295212"/>
              <a:ext cx="191440" cy="207411"/>
            </a:xfrm>
            <a:custGeom>
              <a:avLst/>
              <a:gdLst/>
              <a:ahLst/>
              <a:cxnLst/>
              <a:rect l="0" t="0" r="0" b="0"/>
              <a:pathLst>
                <a:path w="191440" h="207411">
                  <a:moveTo>
                    <a:pt x="146113" y="0"/>
                  </a:moveTo>
                  <a:lnTo>
                    <a:pt x="103421" y="3119"/>
                  </a:lnTo>
                  <a:lnTo>
                    <a:pt x="72242" y="14572"/>
                  </a:lnTo>
                  <a:lnTo>
                    <a:pt x="52450" y="27534"/>
                  </a:lnTo>
                  <a:lnTo>
                    <a:pt x="13358" y="68963"/>
                  </a:lnTo>
                  <a:lnTo>
                    <a:pt x="5223" y="89922"/>
                  </a:lnTo>
                  <a:lnTo>
                    <a:pt x="0" y="147094"/>
                  </a:lnTo>
                  <a:lnTo>
                    <a:pt x="3081" y="160064"/>
                  </a:lnTo>
                  <a:lnTo>
                    <a:pt x="15863" y="180714"/>
                  </a:lnTo>
                  <a:lnTo>
                    <a:pt x="33242" y="194571"/>
                  </a:lnTo>
                  <a:lnTo>
                    <a:pt x="53834" y="203459"/>
                  </a:lnTo>
                  <a:lnTo>
                    <a:pt x="78584" y="207410"/>
                  </a:lnTo>
                  <a:lnTo>
                    <a:pt x="118825" y="198455"/>
                  </a:lnTo>
                  <a:lnTo>
                    <a:pt x="149206" y="180984"/>
                  </a:lnTo>
                  <a:lnTo>
                    <a:pt x="173026" y="155400"/>
                  </a:lnTo>
                  <a:lnTo>
                    <a:pt x="189312" y="120004"/>
                  </a:lnTo>
                  <a:lnTo>
                    <a:pt x="191439" y="93499"/>
                  </a:lnTo>
                  <a:lnTo>
                    <a:pt x="183272" y="38356"/>
                  </a:lnTo>
                  <a:lnTo>
                    <a:pt x="177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65822" y="2256355"/>
              <a:ext cx="187318" cy="249428"/>
            </a:xfrm>
            <a:custGeom>
              <a:avLst/>
              <a:gdLst/>
              <a:ahLst/>
              <a:cxnLst/>
              <a:rect l="0" t="0" r="0" b="0"/>
              <a:pathLst>
                <a:path w="187318" h="249428">
                  <a:moveTo>
                    <a:pt x="8333" y="80971"/>
                  </a:moveTo>
                  <a:lnTo>
                    <a:pt x="0" y="118449"/>
                  </a:lnTo>
                  <a:lnTo>
                    <a:pt x="1575" y="153297"/>
                  </a:lnTo>
                  <a:lnTo>
                    <a:pt x="7443" y="206179"/>
                  </a:lnTo>
                  <a:lnTo>
                    <a:pt x="8255" y="147764"/>
                  </a:lnTo>
                  <a:lnTo>
                    <a:pt x="11437" y="88402"/>
                  </a:lnTo>
                  <a:lnTo>
                    <a:pt x="22984" y="31876"/>
                  </a:lnTo>
                  <a:lnTo>
                    <a:pt x="35902" y="11968"/>
                  </a:lnTo>
                  <a:lnTo>
                    <a:pt x="44260" y="3383"/>
                  </a:lnTo>
                  <a:lnTo>
                    <a:pt x="52171" y="0"/>
                  </a:lnTo>
                  <a:lnTo>
                    <a:pt x="59785" y="84"/>
                  </a:lnTo>
                  <a:lnTo>
                    <a:pt x="94406" y="17030"/>
                  </a:lnTo>
                  <a:lnTo>
                    <a:pt x="126634" y="51313"/>
                  </a:lnTo>
                  <a:lnTo>
                    <a:pt x="157027" y="102282"/>
                  </a:lnTo>
                  <a:lnTo>
                    <a:pt x="168164" y="163037"/>
                  </a:lnTo>
                  <a:lnTo>
                    <a:pt x="184365" y="225061"/>
                  </a:lnTo>
                  <a:lnTo>
                    <a:pt x="187317" y="2494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27005" y="2063585"/>
              <a:ext cx="31420" cy="452726"/>
            </a:xfrm>
            <a:custGeom>
              <a:avLst/>
              <a:gdLst/>
              <a:ahLst/>
              <a:cxnLst/>
              <a:rect l="0" t="0" r="0" b="0"/>
              <a:pathLst>
                <a:path w="31420" h="452726">
                  <a:moveTo>
                    <a:pt x="20891" y="0"/>
                  </a:moveTo>
                  <a:lnTo>
                    <a:pt x="9438" y="48931"/>
                  </a:lnTo>
                  <a:lnTo>
                    <a:pt x="2679" y="96776"/>
                  </a:lnTo>
                  <a:lnTo>
                    <a:pt x="396" y="159756"/>
                  </a:lnTo>
                  <a:lnTo>
                    <a:pt x="0" y="214231"/>
                  </a:lnTo>
                  <a:lnTo>
                    <a:pt x="7102" y="273814"/>
                  </a:lnTo>
                  <a:lnTo>
                    <a:pt x="10566" y="326015"/>
                  </a:lnTo>
                  <a:lnTo>
                    <a:pt x="18505" y="379993"/>
                  </a:lnTo>
                  <a:lnTo>
                    <a:pt x="29015" y="442527"/>
                  </a:lnTo>
                  <a:lnTo>
                    <a:pt x="31419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42653" y="2326798"/>
              <a:ext cx="52643" cy="105285"/>
            </a:xfrm>
            <a:custGeom>
              <a:avLst/>
              <a:gdLst/>
              <a:ahLst/>
              <a:cxnLst/>
              <a:rect l="0" t="0" r="0" b="0"/>
              <a:pathLst>
                <a:path w="52643" h="105285">
                  <a:moveTo>
                    <a:pt x="0" y="0"/>
                  </a:moveTo>
                  <a:lnTo>
                    <a:pt x="20243" y="58616"/>
                  </a:lnTo>
                  <a:lnTo>
                    <a:pt x="52642" y="105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32124" y="2295212"/>
              <a:ext cx="200042" cy="357970"/>
            </a:xfrm>
            <a:custGeom>
              <a:avLst/>
              <a:gdLst/>
              <a:ahLst/>
              <a:cxnLst/>
              <a:rect l="0" t="0" r="0" b="0"/>
              <a:pathLst>
                <a:path w="200042" h="357970">
                  <a:moveTo>
                    <a:pt x="200041" y="0"/>
                  </a:moveTo>
                  <a:lnTo>
                    <a:pt x="144816" y="57565"/>
                  </a:lnTo>
                  <a:lnTo>
                    <a:pt x="107740" y="118297"/>
                  </a:lnTo>
                  <a:lnTo>
                    <a:pt x="80825" y="176019"/>
                  </a:lnTo>
                  <a:lnTo>
                    <a:pt x="54548" y="236826"/>
                  </a:lnTo>
                  <a:lnTo>
                    <a:pt x="32298" y="294096"/>
                  </a:lnTo>
                  <a:lnTo>
                    <a:pt x="23713" y="31437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05699" y="2590010"/>
              <a:ext cx="726467" cy="63172"/>
            </a:xfrm>
            <a:custGeom>
              <a:avLst/>
              <a:gdLst/>
              <a:ahLst/>
              <a:cxnLst/>
              <a:rect l="0" t="0" r="0" b="0"/>
              <a:pathLst>
                <a:path w="726467" h="63172">
                  <a:moveTo>
                    <a:pt x="726466" y="0"/>
                  </a:moveTo>
                  <a:lnTo>
                    <a:pt x="667850" y="9065"/>
                  </a:lnTo>
                  <a:lnTo>
                    <a:pt x="605270" y="17475"/>
                  </a:lnTo>
                  <a:lnTo>
                    <a:pt x="555116" y="19995"/>
                  </a:lnTo>
                  <a:lnTo>
                    <a:pt x="492535" y="20847"/>
                  </a:lnTo>
                  <a:lnTo>
                    <a:pt x="435373" y="26605"/>
                  </a:lnTo>
                  <a:lnTo>
                    <a:pt x="372305" y="31772"/>
                  </a:lnTo>
                  <a:lnTo>
                    <a:pt x="313864" y="37360"/>
                  </a:lnTo>
                  <a:lnTo>
                    <a:pt x="254434" y="33816"/>
                  </a:lnTo>
                  <a:lnTo>
                    <a:pt x="204979" y="33416"/>
                  </a:lnTo>
                  <a:lnTo>
                    <a:pt x="153801" y="39017"/>
                  </a:lnTo>
                  <a:lnTo>
                    <a:pt x="102763" y="42366"/>
                  </a:lnTo>
                  <a:lnTo>
                    <a:pt x="43002" y="5338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21764" y="2010943"/>
              <a:ext cx="10527" cy="431669"/>
            </a:xfrm>
            <a:custGeom>
              <a:avLst/>
              <a:gdLst/>
              <a:ahLst/>
              <a:cxnLst/>
              <a:rect l="0" t="0" r="0" b="0"/>
              <a:pathLst>
                <a:path w="10527" h="431669">
                  <a:moveTo>
                    <a:pt x="10526" y="0"/>
                  </a:moveTo>
                  <a:lnTo>
                    <a:pt x="2192" y="37478"/>
                  </a:lnTo>
                  <a:lnTo>
                    <a:pt x="431" y="94490"/>
                  </a:lnTo>
                  <a:lnTo>
                    <a:pt x="83" y="154842"/>
                  </a:lnTo>
                  <a:lnTo>
                    <a:pt x="23" y="204716"/>
                  </a:lnTo>
                  <a:lnTo>
                    <a:pt x="5" y="256538"/>
                  </a:lnTo>
                  <a:lnTo>
                    <a:pt x="0" y="308938"/>
                  </a:lnTo>
                  <a:lnTo>
                    <a:pt x="1168" y="359169"/>
                  </a:lnTo>
                  <a:lnTo>
                    <a:pt x="8330" y="405649"/>
                  </a:lnTo>
                  <a:lnTo>
                    <a:pt x="10526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48062" y="2189927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37949" y="5589"/>
                  </a:lnTo>
                  <a:lnTo>
                    <a:pt x="85394" y="9553"/>
                  </a:lnTo>
                  <a:lnTo>
                    <a:pt x="29259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52566" y="2000414"/>
              <a:ext cx="195580" cy="400084"/>
            </a:xfrm>
            <a:custGeom>
              <a:avLst/>
              <a:gdLst/>
              <a:ahLst/>
              <a:cxnLst/>
              <a:rect l="0" t="0" r="0" b="0"/>
              <a:pathLst>
                <a:path w="195580" h="400084">
                  <a:moveTo>
                    <a:pt x="6066" y="0"/>
                  </a:moveTo>
                  <a:lnTo>
                    <a:pt x="0" y="35962"/>
                  </a:lnTo>
                  <a:lnTo>
                    <a:pt x="3749" y="87474"/>
                  </a:lnTo>
                  <a:lnTo>
                    <a:pt x="6549" y="139132"/>
                  </a:lnTo>
                  <a:lnTo>
                    <a:pt x="14263" y="202221"/>
                  </a:lnTo>
                  <a:lnTo>
                    <a:pt x="16134" y="265073"/>
                  </a:lnTo>
                  <a:lnTo>
                    <a:pt x="16504" y="322548"/>
                  </a:lnTo>
                  <a:lnTo>
                    <a:pt x="16554" y="350805"/>
                  </a:lnTo>
                  <a:lnTo>
                    <a:pt x="15397" y="355533"/>
                  </a:lnTo>
                  <a:lnTo>
                    <a:pt x="13457" y="354005"/>
                  </a:lnTo>
                  <a:lnTo>
                    <a:pt x="10993" y="348307"/>
                  </a:lnTo>
                  <a:lnTo>
                    <a:pt x="7526" y="312342"/>
                  </a:lnTo>
                  <a:lnTo>
                    <a:pt x="17677" y="270231"/>
                  </a:lnTo>
                  <a:lnTo>
                    <a:pt x="35502" y="239295"/>
                  </a:lnTo>
                  <a:lnTo>
                    <a:pt x="55602" y="215312"/>
                  </a:lnTo>
                  <a:lnTo>
                    <a:pt x="64826" y="211392"/>
                  </a:lnTo>
                  <a:lnTo>
                    <a:pt x="87554" y="210155"/>
                  </a:lnTo>
                  <a:lnTo>
                    <a:pt x="121067" y="221626"/>
                  </a:lnTo>
                  <a:lnTo>
                    <a:pt x="147635" y="239842"/>
                  </a:lnTo>
                  <a:lnTo>
                    <a:pt x="170325" y="271236"/>
                  </a:lnTo>
                  <a:lnTo>
                    <a:pt x="186277" y="304584"/>
                  </a:lnTo>
                  <a:lnTo>
                    <a:pt x="194354" y="366205"/>
                  </a:lnTo>
                  <a:lnTo>
                    <a:pt x="19557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75214" y="2166992"/>
              <a:ext cx="154588" cy="244035"/>
            </a:xfrm>
            <a:custGeom>
              <a:avLst/>
              <a:gdLst/>
              <a:ahLst/>
              <a:cxnLst/>
              <a:rect l="0" t="0" r="0" b="0"/>
              <a:pathLst>
                <a:path w="154588" h="244035">
                  <a:moveTo>
                    <a:pt x="46630" y="149277"/>
                  </a:moveTo>
                  <a:lnTo>
                    <a:pt x="64611" y="133636"/>
                  </a:lnTo>
                  <a:lnTo>
                    <a:pt x="122961" y="95822"/>
                  </a:lnTo>
                  <a:lnTo>
                    <a:pt x="140217" y="81065"/>
                  </a:lnTo>
                  <a:lnTo>
                    <a:pt x="151785" y="62809"/>
                  </a:lnTo>
                  <a:lnTo>
                    <a:pt x="154587" y="39877"/>
                  </a:lnTo>
                  <a:lnTo>
                    <a:pt x="153696" y="27211"/>
                  </a:lnTo>
                  <a:lnTo>
                    <a:pt x="149593" y="17597"/>
                  </a:lnTo>
                  <a:lnTo>
                    <a:pt x="135675" y="3795"/>
                  </a:lnTo>
                  <a:lnTo>
                    <a:pt x="114672" y="0"/>
                  </a:lnTo>
                  <a:lnTo>
                    <a:pt x="102520" y="626"/>
                  </a:lnTo>
                  <a:lnTo>
                    <a:pt x="79659" y="10680"/>
                  </a:lnTo>
                  <a:lnTo>
                    <a:pt x="50178" y="36072"/>
                  </a:lnTo>
                  <a:lnTo>
                    <a:pt x="29744" y="65822"/>
                  </a:lnTo>
                  <a:lnTo>
                    <a:pt x="4882" y="128288"/>
                  </a:lnTo>
                  <a:lnTo>
                    <a:pt x="0" y="149307"/>
                  </a:lnTo>
                  <a:lnTo>
                    <a:pt x="1729" y="170347"/>
                  </a:lnTo>
                  <a:lnTo>
                    <a:pt x="9516" y="188277"/>
                  </a:lnTo>
                  <a:lnTo>
                    <a:pt x="33580" y="218852"/>
                  </a:lnTo>
                  <a:lnTo>
                    <a:pt x="59531" y="234753"/>
                  </a:lnTo>
                  <a:lnTo>
                    <a:pt x="99273" y="244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98505" y="1947772"/>
              <a:ext cx="133993" cy="494840"/>
            </a:xfrm>
            <a:custGeom>
              <a:avLst/>
              <a:gdLst/>
              <a:ahLst/>
              <a:cxnLst/>
              <a:rect l="0" t="0" r="0" b="0"/>
              <a:pathLst>
                <a:path w="133993" h="494840">
                  <a:moveTo>
                    <a:pt x="133992" y="494839"/>
                  </a:moveTo>
                  <a:lnTo>
                    <a:pt x="124416" y="463557"/>
                  </a:lnTo>
                  <a:lnTo>
                    <a:pt x="100178" y="413973"/>
                  </a:lnTo>
                  <a:lnTo>
                    <a:pt x="83942" y="360756"/>
                  </a:lnTo>
                  <a:lnTo>
                    <a:pt x="59418" y="302064"/>
                  </a:lnTo>
                  <a:lnTo>
                    <a:pt x="42096" y="251717"/>
                  </a:lnTo>
                  <a:lnTo>
                    <a:pt x="26435" y="202874"/>
                  </a:lnTo>
                  <a:lnTo>
                    <a:pt x="5771" y="144449"/>
                  </a:lnTo>
                  <a:lnTo>
                    <a:pt x="0" y="81782"/>
                  </a:lnTo>
                  <a:lnTo>
                    <a:pt x="3470" y="56235"/>
                  </a:lnTo>
                  <a:lnTo>
                    <a:pt x="15151" y="36301"/>
                  </a:lnTo>
                  <a:lnTo>
                    <a:pt x="32040" y="20813"/>
                  </a:lnTo>
                  <a:lnTo>
                    <a:pt x="51245" y="10030"/>
                  </a:lnTo>
                  <a:lnTo>
                    <a:pt x="1024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16683" y="2253098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27253" y="2221513"/>
              <a:ext cx="21059" cy="157928"/>
            </a:xfrm>
            <a:custGeom>
              <a:avLst/>
              <a:gdLst/>
              <a:ahLst/>
              <a:cxnLst/>
              <a:rect l="0" t="0" r="0" b="0"/>
              <a:pathLst>
                <a:path w="21059" h="157928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2105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06197" y="2095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22010" y="2179399"/>
              <a:ext cx="84229" cy="202458"/>
            </a:xfrm>
            <a:custGeom>
              <a:avLst/>
              <a:gdLst/>
              <a:ahLst/>
              <a:cxnLst/>
              <a:rect l="0" t="0" r="0" b="0"/>
              <a:pathLst>
                <a:path w="84229" h="202458">
                  <a:moveTo>
                    <a:pt x="0" y="115813"/>
                  </a:moveTo>
                  <a:lnTo>
                    <a:pt x="17958" y="179241"/>
                  </a:lnTo>
                  <a:lnTo>
                    <a:pt x="24749" y="200155"/>
                  </a:lnTo>
                  <a:lnTo>
                    <a:pt x="27027" y="202457"/>
                  </a:lnTo>
                  <a:lnTo>
                    <a:pt x="28547" y="199312"/>
                  </a:lnTo>
                  <a:lnTo>
                    <a:pt x="29065" y="183339"/>
                  </a:lnTo>
                  <a:lnTo>
                    <a:pt x="22985" y="131838"/>
                  </a:lnTo>
                  <a:lnTo>
                    <a:pt x="24748" y="88976"/>
                  </a:lnTo>
                  <a:lnTo>
                    <a:pt x="35824" y="43051"/>
                  </a:lnTo>
                  <a:lnTo>
                    <a:pt x="48677" y="24593"/>
                  </a:lnTo>
                  <a:lnTo>
                    <a:pt x="69405" y="728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89707" y="2179399"/>
              <a:ext cx="190983" cy="189513"/>
            </a:xfrm>
            <a:custGeom>
              <a:avLst/>
              <a:gdLst/>
              <a:ahLst/>
              <a:cxnLst/>
              <a:rect l="0" t="0" r="0" b="0"/>
              <a:pathLst>
                <a:path w="190983" h="189513">
                  <a:moveTo>
                    <a:pt x="106044" y="0"/>
                  </a:moveTo>
                  <a:lnTo>
                    <a:pt x="63352" y="3119"/>
                  </a:lnTo>
                  <a:lnTo>
                    <a:pt x="32173" y="14572"/>
                  </a:lnTo>
                  <a:lnTo>
                    <a:pt x="21702" y="20243"/>
                  </a:lnTo>
                  <a:lnTo>
                    <a:pt x="6947" y="35903"/>
                  </a:lnTo>
                  <a:lnTo>
                    <a:pt x="1375" y="44992"/>
                  </a:lnTo>
                  <a:lnTo>
                    <a:pt x="0" y="53391"/>
                  </a:lnTo>
                  <a:lnTo>
                    <a:pt x="1423" y="61330"/>
                  </a:lnTo>
                  <a:lnTo>
                    <a:pt x="4711" y="68963"/>
                  </a:lnTo>
                  <a:lnTo>
                    <a:pt x="11582" y="74051"/>
                  </a:lnTo>
                  <a:lnTo>
                    <a:pt x="31695" y="79704"/>
                  </a:lnTo>
                  <a:lnTo>
                    <a:pt x="93235" y="86751"/>
                  </a:lnTo>
                  <a:lnTo>
                    <a:pt x="147858" y="103277"/>
                  </a:lnTo>
                  <a:lnTo>
                    <a:pt x="169081" y="114531"/>
                  </a:lnTo>
                  <a:lnTo>
                    <a:pt x="183973" y="130451"/>
                  </a:lnTo>
                  <a:lnTo>
                    <a:pt x="189582" y="139610"/>
                  </a:lnTo>
                  <a:lnTo>
                    <a:pt x="190982" y="148055"/>
                  </a:lnTo>
                  <a:lnTo>
                    <a:pt x="189575" y="156025"/>
                  </a:lnTo>
                  <a:lnTo>
                    <a:pt x="186298" y="163678"/>
                  </a:lnTo>
                  <a:lnTo>
                    <a:pt x="173298" y="175301"/>
                  </a:lnTo>
                  <a:lnTo>
                    <a:pt x="155822" y="183196"/>
                  </a:lnTo>
                  <a:lnTo>
                    <a:pt x="116572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01036" y="1989886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2195" y="37478"/>
                  </a:lnTo>
                  <a:lnTo>
                    <a:pt x="434" y="94490"/>
                  </a:lnTo>
                  <a:lnTo>
                    <a:pt x="128" y="144850"/>
                  </a:lnTo>
                  <a:lnTo>
                    <a:pt x="7261" y="199797"/>
                  </a:lnTo>
                  <a:lnTo>
                    <a:pt x="9560" y="247672"/>
                  </a:lnTo>
                  <a:lnTo>
                    <a:pt x="9072" y="298902"/>
                  </a:lnTo>
                  <a:lnTo>
                    <a:pt x="2139" y="35301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16808" y="2126756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5368" y="0"/>
                  </a:lnTo>
                  <a:lnTo>
                    <a:pt x="80422" y="5589"/>
                  </a:lnTo>
                  <a:lnTo>
                    <a:pt x="19848" y="265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35276" y="1967403"/>
              <a:ext cx="213284" cy="422480"/>
            </a:xfrm>
            <a:custGeom>
              <a:avLst/>
              <a:gdLst/>
              <a:ahLst/>
              <a:cxnLst/>
              <a:rect l="0" t="0" r="0" b="0"/>
              <a:pathLst>
                <a:path w="213284" h="422480">
                  <a:moveTo>
                    <a:pt x="181698" y="275167"/>
                  </a:moveTo>
                  <a:lnTo>
                    <a:pt x="170519" y="258399"/>
                  </a:lnTo>
                  <a:lnTo>
                    <a:pt x="155673" y="247047"/>
                  </a:lnTo>
                  <a:lnTo>
                    <a:pt x="117546" y="230228"/>
                  </a:lnTo>
                  <a:lnTo>
                    <a:pt x="97034" y="229067"/>
                  </a:lnTo>
                  <a:lnTo>
                    <a:pt x="55270" y="237855"/>
                  </a:lnTo>
                  <a:lnTo>
                    <a:pt x="29334" y="253063"/>
                  </a:lnTo>
                  <a:lnTo>
                    <a:pt x="17274" y="268852"/>
                  </a:lnTo>
                  <a:lnTo>
                    <a:pt x="0" y="307584"/>
                  </a:lnTo>
                  <a:lnTo>
                    <a:pt x="90" y="349763"/>
                  </a:lnTo>
                  <a:lnTo>
                    <a:pt x="13114" y="388126"/>
                  </a:lnTo>
                  <a:lnTo>
                    <a:pt x="31791" y="416131"/>
                  </a:lnTo>
                  <a:lnTo>
                    <a:pt x="40816" y="420615"/>
                  </a:lnTo>
                  <a:lnTo>
                    <a:pt x="63322" y="422479"/>
                  </a:lnTo>
                  <a:lnTo>
                    <a:pt x="88922" y="413168"/>
                  </a:lnTo>
                  <a:lnTo>
                    <a:pt x="113558" y="397332"/>
                  </a:lnTo>
                  <a:lnTo>
                    <a:pt x="139412" y="368685"/>
                  </a:lnTo>
                  <a:lnTo>
                    <a:pt x="155001" y="335631"/>
                  </a:lnTo>
                  <a:lnTo>
                    <a:pt x="170748" y="273246"/>
                  </a:lnTo>
                  <a:lnTo>
                    <a:pt x="181573" y="221955"/>
                  </a:lnTo>
                  <a:lnTo>
                    <a:pt x="192189" y="169713"/>
                  </a:lnTo>
                  <a:lnTo>
                    <a:pt x="196505" y="114069"/>
                  </a:lnTo>
                  <a:lnTo>
                    <a:pt x="193494" y="59368"/>
                  </a:lnTo>
                  <a:lnTo>
                    <a:pt x="186887" y="4552"/>
                  </a:lnTo>
                  <a:lnTo>
                    <a:pt x="182818" y="0"/>
                  </a:lnTo>
                  <a:lnTo>
                    <a:pt x="177765" y="476"/>
                  </a:lnTo>
                  <a:lnTo>
                    <a:pt x="172057" y="4302"/>
                  </a:lnTo>
                  <a:lnTo>
                    <a:pt x="162595" y="17912"/>
                  </a:lnTo>
                  <a:lnTo>
                    <a:pt x="155661" y="37999"/>
                  </a:lnTo>
                  <a:lnTo>
                    <a:pt x="151209" y="95434"/>
                  </a:lnTo>
                  <a:lnTo>
                    <a:pt x="153557" y="134955"/>
                  </a:lnTo>
                  <a:lnTo>
                    <a:pt x="159242" y="190929"/>
                  </a:lnTo>
                  <a:lnTo>
                    <a:pt x="167600" y="249905"/>
                  </a:lnTo>
                  <a:lnTo>
                    <a:pt x="176703" y="306615"/>
                  </a:lnTo>
                  <a:lnTo>
                    <a:pt x="193866" y="342586"/>
                  </a:lnTo>
                  <a:lnTo>
                    <a:pt x="213283" y="3699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43316" y="2189927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32788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32837" y="2166186"/>
              <a:ext cx="139982" cy="392240"/>
            </a:xfrm>
            <a:custGeom>
              <a:avLst/>
              <a:gdLst/>
              <a:ahLst/>
              <a:cxnLst/>
              <a:rect l="0" t="0" r="0" b="0"/>
              <a:pathLst>
                <a:path w="139982" h="392240">
                  <a:moveTo>
                    <a:pt x="110520" y="65855"/>
                  </a:moveTo>
                  <a:lnTo>
                    <a:pt x="116110" y="49087"/>
                  </a:lnTo>
                  <a:lnTo>
                    <a:pt x="115734" y="31497"/>
                  </a:lnTo>
                  <a:lnTo>
                    <a:pt x="113996" y="21892"/>
                  </a:lnTo>
                  <a:lnTo>
                    <a:pt x="109328" y="14320"/>
                  </a:lnTo>
                  <a:lnTo>
                    <a:pt x="94783" y="2786"/>
                  </a:lnTo>
                  <a:lnTo>
                    <a:pt x="73500" y="0"/>
                  </a:lnTo>
                  <a:lnTo>
                    <a:pt x="61273" y="895"/>
                  </a:lnTo>
                  <a:lnTo>
                    <a:pt x="41449" y="11247"/>
                  </a:lnTo>
                  <a:lnTo>
                    <a:pt x="9659" y="46489"/>
                  </a:lnTo>
                  <a:lnTo>
                    <a:pt x="1353" y="72846"/>
                  </a:lnTo>
                  <a:lnTo>
                    <a:pt x="0" y="101718"/>
                  </a:lnTo>
                  <a:lnTo>
                    <a:pt x="7198" y="126247"/>
                  </a:lnTo>
                  <a:lnTo>
                    <a:pt x="14732" y="133023"/>
                  </a:lnTo>
                  <a:lnTo>
                    <a:pt x="24435" y="136370"/>
                  </a:lnTo>
                  <a:lnTo>
                    <a:pt x="35582" y="137431"/>
                  </a:lnTo>
                  <a:lnTo>
                    <a:pt x="54208" y="132372"/>
                  </a:lnTo>
                  <a:lnTo>
                    <a:pt x="62450" y="127747"/>
                  </a:lnTo>
                  <a:lnTo>
                    <a:pt x="74728" y="113250"/>
                  </a:lnTo>
                  <a:lnTo>
                    <a:pt x="79639" y="104470"/>
                  </a:lnTo>
                  <a:lnTo>
                    <a:pt x="85254" y="103297"/>
                  </a:lnTo>
                  <a:lnTo>
                    <a:pt x="91336" y="107194"/>
                  </a:lnTo>
                  <a:lnTo>
                    <a:pt x="97731" y="114471"/>
                  </a:lnTo>
                  <a:lnTo>
                    <a:pt x="116399" y="167008"/>
                  </a:lnTo>
                  <a:lnTo>
                    <a:pt x="131352" y="220540"/>
                  </a:lnTo>
                  <a:lnTo>
                    <a:pt x="139981" y="270845"/>
                  </a:lnTo>
                  <a:lnTo>
                    <a:pt x="135887" y="311946"/>
                  </a:lnTo>
                  <a:lnTo>
                    <a:pt x="127253" y="333546"/>
                  </a:lnTo>
                  <a:lnTo>
                    <a:pt x="114448" y="350945"/>
                  </a:lnTo>
                  <a:lnTo>
                    <a:pt x="87507" y="372725"/>
                  </a:lnTo>
                  <a:lnTo>
                    <a:pt x="67537" y="382786"/>
                  </a:lnTo>
                  <a:lnTo>
                    <a:pt x="5235" y="392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48643" y="2221513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27585" y="20530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74985" y="2000414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6585" y="34792"/>
                  </a:lnTo>
                  <a:lnTo>
                    <a:pt x="1301" y="96776"/>
                  </a:lnTo>
                  <a:lnTo>
                    <a:pt x="257" y="159756"/>
                  </a:lnTo>
                  <a:lnTo>
                    <a:pt x="51" y="21608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11813" y="2084642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3783" y="8333"/>
                  </a:lnTo>
                  <a:lnTo>
                    <a:pt x="48837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80781" y="2074114"/>
              <a:ext cx="205697" cy="242156"/>
            </a:xfrm>
            <a:custGeom>
              <a:avLst/>
              <a:gdLst/>
              <a:ahLst/>
              <a:cxnLst/>
              <a:rect l="0" t="0" r="0" b="0"/>
              <a:pathLst>
                <a:path w="205697" h="242156">
                  <a:moveTo>
                    <a:pt x="146888" y="0"/>
                  </a:moveTo>
                  <a:lnTo>
                    <a:pt x="88271" y="0"/>
                  </a:lnTo>
                  <a:lnTo>
                    <a:pt x="31674" y="19786"/>
                  </a:lnTo>
                  <a:lnTo>
                    <a:pt x="20946" y="23719"/>
                  </a:lnTo>
                  <a:lnTo>
                    <a:pt x="5905" y="37448"/>
                  </a:lnTo>
                  <a:lnTo>
                    <a:pt x="257" y="46022"/>
                  </a:lnTo>
                  <a:lnTo>
                    <a:pt x="0" y="54078"/>
                  </a:lnTo>
                  <a:lnTo>
                    <a:pt x="3339" y="61788"/>
                  </a:lnTo>
                  <a:lnTo>
                    <a:pt x="16407" y="75424"/>
                  </a:lnTo>
                  <a:lnTo>
                    <a:pt x="33914" y="85384"/>
                  </a:lnTo>
                  <a:lnTo>
                    <a:pt x="88220" y="94075"/>
                  </a:lnTo>
                  <a:lnTo>
                    <a:pt x="146094" y="109167"/>
                  </a:lnTo>
                  <a:lnTo>
                    <a:pt x="172649" y="125022"/>
                  </a:lnTo>
                  <a:lnTo>
                    <a:pt x="195334" y="144538"/>
                  </a:lnTo>
                  <a:lnTo>
                    <a:pt x="203514" y="167574"/>
                  </a:lnTo>
                  <a:lnTo>
                    <a:pt x="205696" y="181906"/>
                  </a:lnTo>
                  <a:lnTo>
                    <a:pt x="201880" y="204069"/>
                  </a:lnTo>
                  <a:lnTo>
                    <a:pt x="197588" y="213255"/>
                  </a:lnTo>
                  <a:lnTo>
                    <a:pt x="183459" y="226581"/>
                  </a:lnTo>
                  <a:lnTo>
                    <a:pt x="164311" y="235233"/>
                  </a:lnTo>
                  <a:lnTo>
                    <a:pt x="104773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08406" y="1737202"/>
              <a:ext cx="166745" cy="600125"/>
            </a:xfrm>
            <a:custGeom>
              <a:avLst/>
              <a:gdLst/>
              <a:ahLst/>
              <a:cxnLst/>
              <a:rect l="0" t="0" r="0" b="0"/>
              <a:pathLst>
                <a:path w="166745" h="600125">
                  <a:moveTo>
                    <a:pt x="166744" y="0"/>
                  </a:moveTo>
                  <a:lnTo>
                    <a:pt x="146501" y="49551"/>
                  </a:lnTo>
                  <a:lnTo>
                    <a:pt x="105413" y="107997"/>
                  </a:lnTo>
                  <a:lnTo>
                    <a:pt x="75860" y="161972"/>
                  </a:lnTo>
                  <a:lnTo>
                    <a:pt x="48663" y="216525"/>
                  </a:lnTo>
                  <a:lnTo>
                    <a:pt x="27693" y="268548"/>
                  </a:lnTo>
                  <a:lnTo>
                    <a:pt x="6956" y="323278"/>
                  </a:lnTo>
                  <a:lnTo>
                    <a:pt x="0" y="384695"/>
                  </a:lnTo>
                  <a:lnTo>
                    <a:pt x="1135" y="434648"/>
                  </a:lnTo>
                  <a:lnTo>
                    <a:pt x="18175" y="490921"/>
                  </a:lnTo>
                  <a:lnTo>
                    <a:pt x="38742" y="536179"/>
                  </a:lnTo>
                  <a:lnTo>
                    <a:pt x="86877" y="593581"/>
                  </a:lnTo>
                  <a:lnTo>
                    <a:pt x="93044" y="600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50845" y="1927582"/>
              <a:ext cx="246710" cy="251818"/>
            </a:xfrm>
            <a:custGeom>
              <a:avLst/>
              <a:gdLst/>
              <a:ahLst/>
              <a:cxnLst/>
              <a:rect l="0" t="0" r="0" b="0"/>
              <a:pathLst>
                <a:path w="246710" h="251818">
                  <a:moveTo>
                    <a:pt x="192761" y="20190"/>
                  </a:moveTo>
                  <a:lnTo>
                    <a:pt x="181583" y="9011"/>
                  </a:lnTo>
                  <a:lnTo>
                    <a:pt x="163616" y="3523"/>
                  </a:lnTo>
                  <a:lnTo>
                    <a:pt x="108366" y="0"/>
                  </a:lnTo>
                  <a:lnTo>
                    <a:pt x="69489" y="4979"/>
                  </a:lnTo>
                  <a:lnTo>
                    <a:pt x="49846" y="13819"/>
                  </a:lnTo>
                  <a:lnTo>
                    <a:pt x="18172" y="38559"/>
                  </a:lnTo>
                  <a:lnTo>
                    <a:pt x="2081" y="64627"/>
                  </a:lnTo>
                  <a:lnTo>
                    <a:pt x="0" y="84393"/>
                  </a:lnTo>
                  <a:lnTo>
                    <a:pt x="4144" y="104876"/>
                  </a:lnTo>
                  <a:lnTo>
                    <a:pt x="13785" y="125678"/>
                  </a:lnTo>
                  <a:lnTo>
                    <a:pt x="20801" y="131460"/>
                  </a:lnTo>
                  <a:lnTo>
                    <a:pt x="28987" y="134144"/>
                  </a:lnTo>
                  <a:lnTo>
                    <a:pt x="85969" y="135758"/>
                  </a:lnTo>
                  <a:lnTo>
                    <a:pt x="140514" y="135955"/>
                  </a:lnTo>
                  <a:lnTo>
                    <a:pt x="196349" y="141583"/>
                  </a:lnTo>
                  <a:lnTo>
                    <a:pt x="218142" y="150571"/>
                  </a:lnTo>
                  <a:lnTo>
                    <a:pt x="227229" y="156244"/>
                  </a:lnTo>
                  <a:lnTo>
                    <a:pt x="240446" y="175025"/>
                  </a:lnTo>
                  <a:lnTo>
                    <a:pt x="245608" y="186584"/>
                  </a:lnTo>
                  <a:lnTo>
                    <a:pt x="246709" y="197800"/>
                  </a:lnTo>
                  <a:lnTo>
                    <a:pt x="241695" y="219620"/>
                  </a:lnTo>
                  <a:lnTo>
                    <a:pt x="235911" y="228013"/>
                  </a:lnTo>
                  <a:lnTo>
                    <a:pt x="220128" y="240457"/>
                  </a:lnTo>
                  <a:lnTo>
                    <a:pt x="185921" y="248451"/>
                  </a:lnTo>
                  <a:lnTo>
                    <a:pt x="124862" y="251373"/>
                  </a:lnTo>
                  <a:lnTo>
                    <a:pt x="98004" y="251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11080" y="1998337"/>
              <a:ext cx="174682" cy="170541"/>
            </a:xfrm>
            <a:custGeom>
              <a:avLst/>
              <a:gdLst/>
              <a:ahLst/>
              <a:cxnLst/>
              <a:rect l="0" t="0" r="0" b="0"/>
              <a:pathLst>
                <a:path w="174682" h="170541">
                  <a:moveTo>
                    <a:pt x="111511" y="54720"/>
                  </a:moveTo>
                  <a:lnTo>
                    <a:pt x="101935" y="30673"/>
                  </a:lnTo>
                  <a:lnTo>
                    <a:pt x="91267" y="16346"/>
                  </a:lnTo>
                  <a:lnTo>
                    <a:pt x="66518" y="716"/>
                  </a:lnTo>
                  <a:lnTo>
                    <a:pt x="56949" y="0"/>
                  </a:lnTo>
                  <a:lnTo>
                    <a:pt x="36958" y="5443"/>
                  </a:lnTo>
                  <a:lnTo>
                    <a:pt x="19495" y="18781"/>
                  </a:lnTo>
                  <a:lnTo>
                    <a:pt x="11562" y="27251"/>
                  </a:lnTo>
                  <a:lnTo>
                    <a:pt x="2747" y="49140"/>
                  </a:lnTo>
                  <a:lnTo>
                    <a:pt x="0" y="74467"/>
                  </a:lnTo>
                  <a:lnTo>
                    <a:pt x="6201" y="113863"/>
                  </a:lnTo>
                  <a:lnTo>
                    <a:pt x="22335" y="147113"/>
                  </a:lnTo>
                  <a:lnTo>
                    <a:pt x="35222" y="164413"/>
                  </a:lnTo>
                  <a:lnTo>
                    <a:pt x="43104" y="168793"/>
                  </a:lnTo>
                  <a:lnTo>
                    <a:pt x="61220" y="170540"/>
                  </a:lnTo>
                  <a:lnTo>
                    <a:pt x="77851" y="164297"/>
                  </a:lnTo>
                  <a:lnTo>
                    <a:pt x="85561" y="159356"/>
                  </a:lnTo>
                  <a:lnTo>
                    <a:pt x="97248" y="144509"/>
                  </a:lnTo>
                  <a:lnTo>
                    <a:pt x="102002" y="135636"/>
                  </a:lnTo>
                  <a:lnTo>
                    <a:pt x="104165" y="116419"/>
                  </a:lnTo>
                  <a:lnTo>
                    <a:pt x="101401" y="66007"/>
                  </a:lnTo>
                  <a:lnTo>
                    <a:pt x="101169" y="74164"/>
                  </a:lnTo>
                  <a:lnTo>
                    <a:pt x="112215" y="105065"/>
                  </a:lnTo>
                  <a:lnTo>
                    <a:pt x="130307" y="132678"/>
                  </a:lnTo>
                  <a:lnTo>
                    <a:pt x="146770" y="145130"/>
                  </a:lnTo>
                  <a:lnTo>
                    <a:pt x="174681" y="160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96290" y="1985720"/>
              <a:ext cx="231628" cy="155440"/>
            </a:xfrm>
            <a:custGeom>
              <a:avLst/>
              <a:gdLst/>
              <a:ahLst/>
              <a:cxnLst/>
              <a:rect l="0" t="0" r="0" b="0"/>
              <a:pathLst>
                <a:path w="231628" h="155440">
                  <a:moveTo>
                    <a:pt x="0" y="77865"/>
                  </a:moveTo>
                  <a:lnTo>
                    <a:pt x="17958" y="131740"/>
                  </a:lnTo>
                  <a:lnTo>
                    <a:pt x="25858" y="155439"/>
                  </a:lnTo>
                  <a:lnTo>
                    <a:pt x="6659" y="97841"/>
                  </a:lnTo>
                  <a:lnTo>
                    <a:pt x="6079" y="77385"/>
                  </a:lnTo>
                  <a:lnTo>
                    <a:pt x="10891" y="57764"/>
                  </a:lnTo>
                  <a:lnTo>
                    <a:pt x="20828" y="41246"/>
                  </a:lnTo>
                  <a:lnTo>
                    <a:pt x="27923" y="37074"/>
                  </a:lnTo>
                  <a:lnTo>
                    <a:pt x="45166" y="35559"/>
                  </a:lnTo>
                  <a:lnTo>
                    <a:pt x="52337" y="39133"/>
                  </a:lnTo>
                  <a:lnTo>
                    <a:pt x="63425" y="52462"/>
                  </a:lnTo>
                  <a:lnTo>
                    <a:pt x="77736" y="82596"/>
                  </a:lnTo>
                  <a:lnTo>
                    <a:pt x="74461" y="47683"/>
                  </a:lnTo>
                  <a:lnTo>
                    <a:pt x="80277" y="25846"/>
                  </a:lnTo>
                  <a:lnTo>
                    <a:pt x="85103" y="15110"/>
                  </a:lnTo>
                  <a:lnTo>
                    <a:pt x="93001" y="7952"/>
                  </a:lnTo>
                  <a:lnTo>
                    <a:pt x="114253" y="0"/>
                  </a:lnTo>
                  <a:lnTo>
                    <a:pt x="136177" y="2704"/>
                  </a:lnTo>
                  <a:lnTo>
                    <a:pt x="178847" y="23504"/>
                  </a:lnTo>
                  <a:lnTo>
                    <a:pt x="193742" y="39667"/>
                  </a:lnTo>
                  <a:lnTo>
                    <a:pt x="216760" y="90079"/>
                  </a:lnTo>
                  <a:lnTo>
                    <a:pt x="231627" y="151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35141" y="1947838"/>
              <a:ext cx="108916" cy="182012"/>
            </a:xfrm>
            <a:custGeom>
              <a:avLst/>
              <a:gdLst/>
              <a:ahLst/>
              <a:cxnLst/>
              <a:rect l="0" t="0" r="0" b="0"/>
              <a:pathLst>
                <a:path w="108916" h="182012">
                  <a:moveTo>
                    <a:pt x="34890" y="105219"/>
                  </a:moveTo>
                  <a:lnTo>
                    <a:pt x="78853" y="84975"/>
                  </a:lnTo>
                  <a:lnTo>
                    <a:pt x="103548" y="65815"/>
                  </a:lnTo>
                  <a:lnTo>
                    <a:pt x="107568" y="56723"/>
                  </a:lnTo>
                  <a:lnTo>
                    <a:pt x="108915" y="34142"/>
                  </a:lnTo>
                  <a:lnTo>
                    <a:pt x="105297" y="23909"/>
                  </a:lnTo>
                  <a:lnTo>
                    <a:pt x="91919" y="6300"/>
                  </a:lnTo>
                  <a:lnTo>
                    <a:pt x="83437" y="1838"/>
                  </a:lnTo>
                  <a:lnTo>
                    <a:pt x="64655" y="0"/>
                  </a:lnTo>
                  <a:lnTo>
                    <a:pt x="55904" y="3488"/>
                  </a:lnTo>
                  <a:lnTo>
                    <a:pt x="32408" y="25163"/>
                  </a:lnTo>
                  <a:lnTo>
                    <a:pt x="6628" y="63929"/>
                  </a:lnTo>
                  <a:lnTo>
                    <a:pt x="2010" y="74183"/>
                  </a:lnTo>
                  <a:lnTo>
                    <a:pt x="0" y="94934"/>
                  </a:lnTo>
                  <a:lnTo>
                    <a:pt x="8241" y="136852"/>
                  </a:lnTo>
                  <a:lnTo>
                    <a:pt x="23354" y="162815"/>
                  </a:lnTo>
                  <a:lnTo>
                    <a:pt x="39122" y="174881"/>
                  </a:lnTo>
                  <a:lnTo>
                    <a:pt x="48240" y="179736"/>
                  </a:lnTo>
                  <a:lnTo>
                    <a:pt x="70849" y="182011"/>
                  </a:lnTo>
                  <a:lnTo>
                    <a:pt x="108589" y="1789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078015" y="1957975"/>
              <a:ext cx="110456" cy="306048"/>
            </a:xfrm>
            <a:custGeom>
              <a:avLst/>
              <a:gdLst/>
              <a:ahLst/>
              <a:cxnLst/>
              <a:rect l="0" t="0" r="0" b="0"/>
              <a:pathLst>
                <a:path w="110456" h="306048">
                  <a:moveTo>
                    <a:pt x="18400" y="137196"/>
                  </a:moveTo>
                  <a:lnTo>
                    <a:pt x="21519" y="179887"/>
                  </a:lnTo>
                  <a:lnTo>
                    <a:pt x="32972" y="211066"/>
                  </a:lnTo>
                  <a:lnTo>
                    <a:pt x="42423" y="234368"/>
                  </a:lnTo>
                  <a:lnTo>
                    <a:pt x="51611" y="290748"/>
                  </a:lnTo>
                  <a:lnTo>
                    <a:pt x="55386" y="306047"/>
                  </a:lnTo>
                  <a:lnTo>
                    <a:pt x="38950" y="245663"/>
                  </a:lnTo>
                  <a:lnTo>
                    <a:pt x="19729" y="186957"/>
                  </a:lnTo>
                  <a:lnTo>
                    <a:pt x="9044" y="130301"/>
                  </a:lnTo>
                  <a:lnTo>
                    <a:pt x="0" y="74049"/>
                  </a:lnTo>
                  <a:lnTo>
                    <a:pt x="1249" y="35037"/>
                  </a:lnTo>
                  <a:lnTo>
                    <a:pt x="3456" y="23467"/>
                  </a:lnTo>
                  <a:lnTo>
                    <a:pt x="8437" y="14583"/>
                  </a:lnTo>
                  <a:lnTo>
                    <a:pt x="23330" y="1593"/>
                  </a:lnTo>
                  <a:lnTo>
                    <a:pt x="31045" y="0"/>
                  </a:lnTo>
                  <a:lnTo>
                    <a:pt x="38528" y="1278"/>
                  </a:lnTo>
                  <a:lnTo>
                    <a:pt x="45857" y="4470"/>
                  </a:lnTo>
                  <a:lnTo>
                    <a:pt x="88535" y="48667"/>
                  </a:lnTo>
                  <a:lnTo>
                    <a:pt x="104041" y="75870"/>
                  </a:lnTo>
                  <a:lnTo>
                    <a:pt x="110455" y="111746"/>
                  </a:lnTo>
                  <a:lnTo>
                    <a:pt x="105717" y="132124"/>
                  </a:lnTo>
                  <a:lnTo>
                    <a:pt x="101177" y="140833"/>
                  </a:lnTo>
                  <a:lnTo>
                    <a:pt x="83655" y="153630"/>
                  </a:lnTo>
                  <a:lnTo>
                    <a:pt x="39456" y="1687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70114" y="1789844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6788" y="172241"/>
                  </a:lnTo>
                  <a:lnTo>
                    <a:pt x="20213" y="230988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272139" y="1941471"/>
              <a:ext cx="161189" cy="154167"/>
            </a:xfrm>
            <a:custGeom>
              <a:avLst/>
              <a:gdLst/>
              <a:ahLst/>
              <a:cxnLst/>
              <a:rect l="0" t="0" r="0" b="0"/>
              <a:pathLst>
                <a:path w="161189" h="154167">
                  <a:moveTo>
                    <a:pt x="119073" y="48415"/>
                  </a:moveTo>
                  <a:lnTo>
                    <a:pt x="109499" y="24368"/>
                  </a:lnTo>
                  <a:lnTo>
                    <a:pt x="98830" y="10041"/>
                  </a:lnTo>
                  <a:lnTo>
                    <a:pt x="80051" y="2114"/>
                  </a:lnTo>
                  <a:lnTo>
                    <a:pt x="68492" y="0"/>
                  </a:lnTo>
                  <a:lnTo>
                    <a:pt x="58446" y="930"/>
                  </a:lnTo>
                  <a:lnTo>
                    <a:pt x="41045" y="8203"/>
                  </a:lnTo>
                  <a:lnTo>
                    <a:pt x="18096" y="31041"/>
                  </a:lnTo>
                  <a:lnTo>
                    <a:pt x="2066" y="60034"/>
                  </a:lnTo>
                  <a:lnTo>
                    <a:pt x="0" y="83605"/>
                  </a:lnTo>
                  <a:lnTo>
                    <a:pt x="8205" y="131275"/>
                  </a:lnTo>
                  <a:lnTo>
                    <a:pt x="13576" y="139920"/>
                  </a:lnTo>
                  <a:lnTo>
                    <a:pt x="28902" y="152644"/>
                  </a:lnTo>
                  <a:lnTo>
                    <a:pt x="36732" y="154166"/>
                  </a:lnTo>
                  <a:lnTo>
                    <a:pt x="44292" y="152841"/>
                  </a:lnTo>
                  <a:lnTo>
                    <a:pt x="51672" y="149617"/>
                  </a:lnTo>
                  <a:lnTo>
                    <a:pt x="73236" y="128314"/>
                  </a:lnTo>
                  <a:lnTo>
                    <a:pt x="88854" y="99774"/>
                  </a:lnTo>
                  <a:lnTo>
                    <a:pt x="90824" y="79430"/>
                  </a:lnTo>
                  <a:lnTo>
                    <a:pt x="89712" y="69091"/>
                  </a:lnTo>
                  <a:lnTo>
                    <a:pt x="90140" y="65709"/>
                  </a:lnTo>
                  <a:lnTo>
                    <a:pt x="91596" y="66963"/>
                  </a:lnTo>
                  <a:lnTo>
                    <a:pt x="117884" y="117610"/>
                  </a:lnTo>
                  <a:lnTo>
                    <a:pt x="161188" y="15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457120" y="1868483"/>
              <a:ext cx="113078" cy="195103"/>
            </a:xfrm>
            <a:custGeom>
              <a:avLst/>
              <a:gdLst/>
              <a:ahLst/>
              <a:cxnLst/>
              <a:rect l="0" t="0" r="0" b="0"/>
              <a:pathLst>
                <a:path w="113078" h="195103">
                  <a:moveTo>
                    <a:pt x="113077" y="5589"/>
                  </a:moveTo>
                  <a:lnTo>
                    <a:pt x="96309" y="0"/>
                  </a:lnTo>
                  <a:lnTo>
                    <a:pt x="78718" y="375"/>
                  </a:lnTo>
                  <a:lnTo>
                    <a:pt x="60372" y="5612"/>
                  </a:lnTo>
                  <a:lnTo>
                    <a:pt x="44419" y="15738"/>
                  </a:lnTo>
                  <a:lnTo>
                    <a:pt x="22284" y="40182"/>
                  </a:lnTo>
                  <a:lnTo>
                    <a:pt x="6496" y="69651"/>
                  </a:lnTo>
                  <a:lnTo>
                    <a:pt x="0" y="106199"/>
                  </a:lnTo>
                  <a:lnTo>
                    <a:pt x="4719" y="129853"/>
                  </a:lnTo>
                  <a:lnTo>
                    <a:pt x="20529" y="159781"/>
                  </a:lnTo>
                  <a:lnTo>
                    <a:pt x="34510" y="174725"/>
                  </a:lnTo>
                  <a:lnTo>
                    <a:pt x="70963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42328" y="1850591"/>
              <a:ext cx="116246" cy="191938"/>
            </a:xfrm>
            <a:custGeom>
              <a:avLst/>
              <a:gdLst/>
              <a:ahLst/>
              <a:cxnLst/>
              <a:rect l="0" t="0" r="0" b="0"/>
              <a:pathLst>
                <a:path w="116246" h="191938">
                  <a:moveTo>
                    <a:pt x="33154" y="86652"/>
                  </a:moveTo>
                  <a:lnTo>
                    <a:pt x="87029" y="57971"/>
                  </a:lnTo>
                  <a:lnTo>
                    <a:pt x="107401" y="46219"/>
                  </a:lnTo>
                  <a:lnTo>
                    <a:pt x="113067" y="38640"/>
                  </a:lnTo>
                  <a:lnTo>
                    <a:pt x="115676" y="30077"/>
                  </a:lnTo>
                  <a:lnTo>
                    <a:pt x="116245" y="20860"/>
                  </a:lnTo>
                  <a:lnTo>
                    <a:pt x="113114" y="13545"/>
                  </a:lnTo>
                  <a:lnTo>
                    <a:pt x="100277" y="2297"/>
                  </a:lnTo>
                  <a:lnTo>
                    <a:pt x="91941" y="0"/>
                  </a:lnTo>
                  <a:lnTo>
                    <a:pt x="73319" y="567"/>
                  </a:lnTo>
                  <a:lnTo>
                    <a:pt x="43105" y="13052"/>
                  </a:lnTo>
                  <a:lnTo>
                    <a:pt x="28607" y="28205"/>
                  </a:lnTo>
                  <a:lnTo>
                    <a:pt x="4179" y="66528"/>
                  </a:lnTo>
                  <a:lnTo>
                    <a:pt x="0" y="87067"/>
                  </a:lnTo>
                  <a:lnTo>
                    <a:pt x="6847" y="128848"/>
                  </a:lnTo>
                  <a:lnTo>
                    <a:pt x="21719" y="160376"/>
                  </a:lnTo>
                  <a:lnTo>
                    <a:pt x="37430" y="175180"/>
                  </a:lnTo>
                  <a:lnTo>
                    <a:pt x="64739" y="191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980808" y="1853015"/>
              <a:ext cx="115815" cy="224216"/>
            </a:xfrm>
            <a:custGeom>
              <a:avLst/>
              <a:gdLst/>
              <a:ahLst/>
              <a:cxnLst/>
              <a:rect l="0" t="0" r="0" b="0"/>
              <a:pathLst>
                <a:path w="115815" h="224216">
                  <a:moveTo>
                    <a:pt x="0" y="42114"/>
                  </a:moveTo>
                  <a:lnTo>
                    <a:pt x="3120" y="96259"/>
                  </a:lnTo>
                  <a:lnTo>
                    <a:pt x="9065" y="151205"/>
                  </a:lnTo>
                  <a:lnTo>
                    <a:pt x="15684" y="187521"/>
                  </a:lnTo>
                  <a:lnTo>
                    <a:pt x="30644" y="220509"/>
                  </a:lnTo>
                  <a:lnTo>
                    <a:pt x="35637" y="224215"/>
                  </a:lnTo>
                  <a:lnTo>
                    <a:pt x="40135" y="223176"/>
                  </a:lnTo>
                  <a:lnTo>
                    <a:pt x="44304" y="218974"/>
                  </a:lnTo>
                  <a:lnTo>
                    <a:pt x="54664" y="160652"/>
                  </a:lnTo>
                  <a:lnTo>
                    <a:pt x="70456" y="105644"/>
                  </a:lnTo>
                  <a:lnTo>
                    <a:pt x="98506" y="4214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135419" y="1915084"/>
              <a:ext cx="182302" cy="169559"/>
            </a:xfrm>
            <a:custGeom>
              <a:avLst/>
              <a:gdLst/>
              <a:ahLst/>
              <a:cxnLst/>
              <a:rect l="0" t="0" r="0" b="0"/>
              <a:pathLst>
                <a:path w="182302" h="169559">
                  <a:moveTo>
                    <a:pt x="108602" y="64273"/>
                  </a:moveTo>
                  <a:lnTo>
                    <a:pt x="88358" y="20310"/>
                  </a:lnTo>
                  <a:lnTo>
                    <a:pt x="72698" y="6520"/>
                  </a:lnTo>
                  <a:lnTo>
                    <a:pt x="63609" y="1204"/>
                  </a:lnTo>
                  <a:lnTo>
                    <a:pt x="55210" y="0"/>
                  </a:lnTo>
                  <a:lnTo>
                    <a:pt x="39638" y="4902"/>
                  </a:lnTo>
                  <a:lnTo>
                    <a:pt x="17718" y="20815"/>
                  </a:lnTo>
                  <a:lnTo>
                    <a:pt x="1994" y="45937"/>
                  </a:lnTo>
                  <a:lnTo>
                    <a:pt x="0" y="68602"/>
                  </a:lnTo>
                  <a:lnTo>
                    <a:pt x="4182" y="93103"/>
                  </a:lnTo>
                  <a:lnTo>
                    <a:pt x="13840" y="115691"/>
                  </a:lnTo>
                  <a:lnTo>
                    <a:pt x="22030" y="121948"/>
                  </a:lnTo>
                  <a:lnTo>
                    <a:pt x="43609" y="125781"/>
                  </a:lnTo>
                  <a:lnTo>
                    <a:pt x="76476" y="121362"/>
                  </a:lnTo>
                  <a:lnTo>
                    <a:pt x="84845" y="116370"/>
                  </a:lnTo>
                  <a:lnTo>
                    <a:pt x="97263" y="101465"/>
                  </a:lnTo>
                  <a:lnTo>
                    <a:pt x="110831" y="73343"/>
                  </a:lnTo>
                  <a:lnTo>
                    <a:pt x="114767" y="71490"/>
                  </a:lnTo>
                  <a:lnTo>
                    <a:pt x="118561" y="74933"/>
                  </a:lnTo>
                  <a:lnTo>
                    <a:pt x="151590" y="125260"/>
                  </a:lnTo>
                  <a:lnTo>
                    <a:pt x="182301" y="1695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317720" y="1695088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553" y="174557"/>
                  </a:lnTo>
                  <a:lnTo>
                    <a:pt x="10336" y="234565"/>
                  </a:lnTo>
                  <a:lnTo>
                    <a:pt x="16080" y="291219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383086" y="1853015"/>
              <a:ext cx="117566" cy="160249"/>
            </a:xfrm>
            <a:custGeom>
              <a:avLst/>
              <a:gdLst/>
              <a:ahLst/>
              <a:cxnLst/>
              <a:rect l="0" t="0" r="0" b="0"/>
              <a:pathLst>
                <a:path w="117566" h="160249">
                  <a:moveTo>
                    <a:pt x="8333" y="52643"/>
                  </a:moveTo>
                  <a:lnTo>
                    <a:pt x="0" y="90121"/>
                  </a:lnTo>
                  <a:lnTo>
                    <a:pt x="1121" y="113753"/>
                  </a:lnTo>
                  <a:lnTo>
                    <a:pt x="9417" y="135955"/>
                  </a:lnTo>
                  <a:lnTo>
                    <a:pt x="24023" y="151282"/>
                  </a:lnTo>
                  <a:lnTo>
                    <a:pt x="32831" y="157006"/>
                  </a:lnTo>
                  <a:lnTo>
                    <a:pt x="51976" y="160248"/>
                  </a:lnTo>
                  <a:lnTo>
                    <a:pt x="61995" y="159474"/>
                  </a:lnTo>
                  <a:lnTo>
                    <a:pt x="79366" y="152376"/>
                  </a:lnTo>
                  <a:lnTo>
                    <a:pt x="87274" y="147208"/>
                  </a:lnTo>
                  <a:lnTo>
                    <a:pt x="99180" y="132106"/>
                  </a:lnTo>
                  <a:lnTo>
                    <a:pt x="116355" y="93815"/>
                  </a:lnTo>
                  <a:lnTo>
                    <a:pt x="117565" y="70162"/>
                  </a:lnTo>
                  <a:lnTo>
                    <a:pt x="105632" y="9972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580933" y="192671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541929" y="1857464"/>
              <a:ext cx="141363" cy="174537"/>
            </a:xfrm>
            <a:custGeom>
              <a:avLst/>
              <a:gdLst/>
              <a:ahLst/>
              <a:cxnLst/>
              <a:rect l="0" t="0" r="0" b="0"/>
              <a:pathLst>
                <a:path w="141363" h="174537">
                  <a:moveTo>
                    <a:pt x="123232" y="79779"/>
                  </a:moveTo>
                  <a:lnTo>
                    <a:pt x="134410" y="68601"/>
                  </a:lnTo>
                  <a:lnTo>
                    <a:pt x="139898" y="50634"/>
                  </a:lnTo>
                  <a:lnTo>
                    <a:pt x="141362" y="39292"/>
                  </a:lnTo>
                  <a:lnTo>
                    <a:pt x="137658" y="29391"/>
                  </a:lnTo>
                  <a:lnTo>
                    <a:pt x="121064" y="12151"/>
                  </a:lnTo>
                  <a:lnTo>
                    <a:pt x="98092" y="2929"/>
                  </a:lnTo>
                  <a:lnTo>
                    <a:pt x="73453" y="0"/>
                  </a:lnTo>
                  <a:lnTo>
                    <a:pt x="50805" y="2598"/>
                  </a:lnTo>
                  <a:lnTo>
                    <a:pt x="32161" y="10771"/>
                  </a:lnTo>
                  <a:lnTo>
                    <a:pt x="23913" y="16226"/>
                  </a:lnTo>
                  <a:lnTo>
                    <a:pt x="11630" y="31646"/>
                  </a:lnTo>
                  <a:lnTo>
                    <a:pt x="3441" y="51368"/>
                  </a:lnTo>
                  <a:lnTo>
                    <a:pt x="0" y="88778"/>
                  </a:lnTo>
                  <a:lnTo>
                    <a:pt x="7040" y="127159"/>
                  </a:lnTo>
                  <a:lnTo>
                    <a:pt x="17389" y="146070"/>
                  </a:lnTo>
                  <a:lnTo>
                    <a:pt x="36025" y="159155"/>
                  </a:lnTo>
                  <a:lnTo>
                    <a:pt x="66587" y="169978"/>
                  </a:lnTo>
                  <a:lnTo>
                    <a:pt x="91646" y="174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580933" y="1600331"/>
              <a:ext cx="238128" cy="505369"/>
            </a:xfrm>
            <a:custGeom>
              <a:avLst/>
              <a:gdLst/>
              <a:ahLst/>
              <a:cxnLst/>
              <a:rect l="0" t="0" r="0" b="0"/>
              <a:pathLst>
                <a:path w="238128" h="505369">
                  <a:moveTo>
                    <a:pt x="0" y="0"/>
                  </a:moveTo>
                  <a:lnTo>
                    <a:pt x="63333" y="63334"/>
                  </a:lnTo>
                  <a:lnTo>
                    <a:pt x="126346" y="126346"/>
                  </a:lnTo>
                  <a:lnTo>
                    <a:pt x="181064" y="186654"/>
                  </a:lnTo>
                  <a:lnTo>
                    <a:pt x="213103" y="239468"/>
                  </a:lnTo>
                  <a:lnTo>
                    <a:pt x="232507" y="282173"/>
                  </a:lnTo>
                  <a:lnTo>
                    <a:pt x="238127" y="330182"/>
                  </a:lnTo>
                  <a:lnTo>
                    <a:pt x="230137" y="385799"/>
                  </a:lnTo>
                  <a:lnTo>
                    <a:pt x="217537" y="420027"/>
                  </a:lnTo>
                  <a:lnTo>
                    <a:pt x="187873" y="478532"/>
                  </a:lnTo>
                  <a:lnTo>
                    <a:pt x="178984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559876" y="1895129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517761" y="1884601"/>
              <a:ext cx="126344" cy="42115"/>
            </a:xfrm>
            <a:custGeom>
              <a:avLst/>
              <a:gdLst/>
              <a:ahLst/>
              <a:cxnLst/>
              <a:rect l="0" t="0" r="0" b="0"/>
              <a:pathLst>
                <a:path w="126344" h="42115">
                  <a:moveTo>
                    <a:pt x="0" y="42114"/>
                  </a:moveTo>
                  <a:lnTo>
                    <a:pt x="37479" y="33780"/>
                  </a:lnTo>
                  <a:lnTo>
                    <a:pt x="83313" y="26430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464968" y="2972007"/>
            <a:ext cx="3872981" cy="670854"/>
            <a:chOff x="1464968" y="2972007"/>
            <a:chExt cx="3872981" cy="670854"/>
          </a:xfrm>
        </p:grpSpPr>
        <p:sp>
          <p:nvSpPr>
            <p:cNvPr id="86" name="Freeform 85"/>
            <p:cNvSpPr/>
            <p:nvPr/>
          </p:nvSpPr>
          <p:spPr>
            <a:xfrm>
              <a:off x="1464968" y="3105906"/>
              <a:ext cx="226135" cy="445277"/>
            </a:xfrm>
            <a:custGeom>
              <a:avLst/>
              <a:gdLst/>
              <a:ahLst/>
              <a:cxnLst/>
              <a:rect l="0" t="0" r="0" b="0"/>
              <a:pathLst>
                <a:path w="226135" h="445277">
                  <a:moveTo>
                    <a:pt x="124835" y="0"/>
                  </a:moveTo>
                  <a:lnTo>
                    <a:pt x="75337" y="55088"/>
                  </a:lnTo>
                  <a:lnTo>
                    <a:pt x="40559" y="113940"/>
                  </a:lnTo>
                  <a:lnTo>
                    <a:pt x="22655" y="149964"/>
                  </a:lnTo>
                  <a:lnTo>
                    <a:pt x="6125" y="204058"/>
                  </a:lnTo>
                  <a:lnTo>
                    <a:pt x="0" y="260973"/>
                  </a:lnTo>
                  <a:lnTo>
                    <a:pt x="1910" y="321089"/>
                  </a:lnTo>
                  <a:lnTo>
                    <a:pt x="17660" y="378329"/>
                  </a:lnTo>
                  <a:lnTo>
                    <a:pt x="41620" y="417883"/>
                  </a:lnTo>
                  <a:lnTo>
                    <a:pt x="56265" y="432560"/>
                  </a:lnTo>
                  <a:lnTo>
                    <a:pt x="74472" y="442983"/>
                  </a:lnTo>
                  <a:lnTo>
                    <a:pt x="97382" y="445276"/>
                  </a:lnTo>
                  <a:lnTo>
                    <a:pt x="144628" y="437216"/>
                  </a:lnTo>
                  <a:lnTo>
                    <a:pt x="171514" y="422134"/>
                  </a:lnTo>
                  <a:lnTo>
                    <a:pt x="215866" y="367661"/>
                  </a:lnTo>
                  <a:lnTo>
                    <a:pt x="223785" y="343949"/>
                  </a:lnTo>
                  <a:lnTo>
                    <a:pt x="226134" y="318983"/>
                  </a:lnTo>
                  <a:lnTo>
                    <a:pt x="223279" y="296188"/>
                  </a:lnTo>
                  <a:lnTo>
                    <a:pt x="214991" y="277479"/>
                  </a:lnTo>
                  <a:lnTo>
                    <a:pt x="209505" y="269214"/>
                  </a:lnTo>
                  <a:lnTo>
                    <a:pt x="201169" y="263704"/>
                  </a:lnTo>
                  <a:lnTo>
                    <a:pt x="179428" y="257582"/>
                  </a:lnTo>
                  <a:lnTo>
                    <a:pt x="157287" y="261100"/>
                  </a:lnTo>
                  <a:lnTo>
                    <a:pt x="128211" y="276235"/>
                  </a:lnTo>
                  <a:lnTo>
                    <a:pt x="75899" y="323021"/>
                  </a:lnTo>
                  <a:lnTo>
                    <a:pt x="67991" y="340097"/>
                  </a:lnTo>
                  <a:lnTo>
                    <a:pt x="61664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810901" y="3432290"/>
              <a:ext cx="67751" cy="210571"/>
            </a:xfrm>
            <a:custGeom>
              <a:avLst/>
              <a:gdLst/>
              <a:ahLst/>
              <a:cxnLst/>
              <a:rect l="0" t="0" r="0" b="0"/>
              <a:pathLst>
                <a:path w="67751" h="210571">
                  <a:moveTo>
                    <a:pt x="0" y="0"/>
                  </a:moveTo>
                  <a:lnTo>
                    <a:pt x="34747" y="53875"/>
                  </a:lnTo>
                  <a:lnTo>
                    <a:pt x="59323" y="117091"/>
                  </a:lnTo>
                  <a:lnTo>
                    <a:pt x="67750" y="154667"/>
                  </a:lnTo>
                  <a:lnTo>
                    <a:pt x="63878" y="186207"/>
                  </a:lnTo>
                  <a:lnTo>
                    <a:pt x="5264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057869" y="3108255"/>
              <a:ext cx="225564" cy="413401"/>
            </a:xfrm>
            <a:custGeom>
              <a:avLst/>
              <a:gdLst/>
              <a:ahLst/>
              <a:cxnLst/>
              <a:rect l="0" t="0" r="0" b="0"/>
              <a:pathLst>
                <a:path w="225564" h="413401">
                  <a:moveTo>
                    <a:pt x="205757" y="81879"/>
                  </a:moveTo>
                  <a:lnTo>
                    <a:pt x="179394" y="142990"/>
                  </a:lnTo>
                  <a:lnTo>
                    <a:pt x="145859" y="203011"/>
                  </a:lnTo>
                  <a:lnTo>
                    <a:pt x="126379" y="257712"/>
                  </a:lnTo>
                  <a:lnTo>
                    <a:pt x="111266" y="313577"/>
                  </a:lnTo>
                  <a:lnTo>
                    <a:pt x="102605" y="369672"/>
                  </a:lnTo>
                  <a:lnTo>
                    <a:pt x="107659" y="391501"/>
                  </a:lnTo>
                  <a:lnTo>
                    <a:pt x="112283" y="400598"/>
                  </a:lnTo>
                  <a:lnTo>
                    <a:pt x="120044" y="406663"/>
                  </a:lnTo>
                  <a:lnTo>
                    <a:pt x="141146" y="413400"/>
                  </a:lnTo>
                  <a:lnTo>
                    <a:pt x="150985" y="412858"/>
                  </a:lnTo>
                  <a:lnTo>
                    <a:pt x="168156" y="406016"/>
                  </a:lnTo>
                  <a:lnTo>
                    <a:pt x="190977" y="383421"/>
                  </a:lnTo>
                  <a:lnTo>
                    <a:pt x="212556" y="348909"/>
                  </a:lnTo>
                  <a:lnTo>
                    <a:pt x="222590" y="309048"/>
                  </a:lnTo>
                  <a:lnTo>
                    <a:pt x="225563" y="267602"/>
                  </a:lnTo>
                  <a:lnTo>
                    <a:pt x="220019" y="245921"/>
                  </a:lnTo>
                  <a:lnTo>
                    <a:pt x="197396" y="212939"/>
                  </a:lnTo>
                  <a:lnTo>
                    <a:pt x="161992" y="185063"/>
                  </a:lnTo>
                  <a:lnTo>
                    <a:pt x="105194" y="157656"/>
                  </a:lnTo>
                  <a:lnTo>
                    <a:pt x="48452" y="132138"/>
                  </a:lnTo>
                  <a:lnTo>
                    <a:pt x="28219" y="118255"/>
                  </a:lnTo>
                  <a:lnTo>
                    <a:pt x="11428" y="100386"/>
                  </a:lnTo>
                  <a:lnTo>
                    <a:pt x="2406" y="77626"/>
                  </a:lnTo>
                  <a:lnTo>
                    <a:pt x="0" y="65006"/>
                  </a:lnTo>
                  <a:lnTo>
                    <a:pt x="1905" y="54253"/>
                  </a:lnTo>
                  <a:lnTo>
                    <a:pt x="13381" y="36066"/>
                  </a:lnTo>
                  <a:lnTo>
                    <a:pt x="30180" y="23303"/>
                  </a:lnTo>
                  <a:lnTo>
                    <a:pt x="69560" y="5578"/>
                  </a:lnTo>
                  <a:lnTo>
                    <a:pt x="106261" y="0"/>
                  </a:lnTo>
                  <a:lnTo>
                    <a:pt x="141182" y="3937"/>
                  </a:lnTo>
                  <a:lnTo>
                    <a:pt x="159900" y="12533"/>
                  </a:lnTo>
                  <a:lnTo>
                    <a:pt x="184701" y="292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00497" y="3115318"/>
              <a:ext cx="252685" cy="341307"/>
            </a:xfrm>
            <a:custGeom>
              <a:avLst/>
              <a:gdLst/>
              <a:ahLst/>
              <a:cxnLst/>
              <a:rect l="0" t="0" r="0" b="0"/>
              <a:pathLst>
                <a:path w="252685" h="341307">
                  <a:moveTo>
                    <a:pt x="0" y="74816"/>
                  </a:moveTo>
                  <a:lnTo>
                    <a:pt x="45781" y="26941"/>
                  </a:lnTo>
                  <a:lnTo>
                    <a:pt x="95239" y="358"/>
                  </a:lnTo>
                  <a:lnTo>
                    <a:pt x="116028" y="0"/>
                  </a:lnTo>
                  <a:lnTo>
                    <a:pt x="147462" y="11964"/>
                  </a:lnTo>
                  <a:lnTo>
                    <a:pt x="173414" y="30327"/>
                  </a:lnTo>
                  <a:lnTo>
                    <a:pt x="208343" y="86061"/>
                  </a:lnTo>
                  <a:lnTo>
                    <a:pt x="217319" y="122732"/>
                  </a:lnTo>
                  <a:lnTo>
                    <a:pt x="220352" y="177044"/>
                  </a:lnTo>
                  <a:lnTo>
                    <a:pt x="217831" y="229713"/>
                  </a:lnTo>
                  <a:lnTo>
                    <a:pt x="206415" y="274259"/>
                  </a:lnTo>
                  <a:lnTo>
                    <a:pt x="190752" y="300676"/>
                  </a:lnTo>
                  <a:lnTo>
                    <a:pt x="171293" y="323322"/>
                  </a:lnTo>
                  <a:lnTo>
                    <a:pt x="145120" y="339260"/>
                  </a:lnTo>
                  <a:lnTo>
                    <a:pt x="125329" y="341306"/>
                  </a:lnTo>
                  <a:lnTo>
                    <a:pt x="115138" y="340213"/>
                  </a:lnTo>
                  <a:lnTo>
                    <a:pt x="97576" y="329641"/>
                  </a:lnTo>
                  <a:lnTo>
                    <a:pt x="67237" y="294258"/>
                  </a:lnTo>
                  <a:lnTo>
                    <a:pt x="62249" y="271002"/>
                  </a:lnTo>
                  <a:lnTo>
                    <a:pt x="65101" y="247408"/>
                  </a:lnTo>
                  <a:lnTo>
                    <a:pt x="74167" y="229123"/>
                  </a:lnTo>
                  <a:lnTo>
                    <a:pt x="89115" y="216317"/>
                  </a:lnTo>
                  <a:lnTo>
                    <a:pt x="98015" y="211264"/>
                  </a:lnTo>
                  <a:lnTo>
                    <a:pt x="120381" y="208769"/>
                  </a:lnTo>
                  <a:lnTo>
                    <a:pt x="167279" y="216700"/>
                  </a:lnTo>
                  <a:lnTo>
                    <a:pt x="220943" y="244395"/>
                  </a:lnTo>
                  <a:lnTo>
                    <a:pt x="252684" y="2643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86116" y="3123658"/>
              <a:ext cx="267149" cy="413918"/>
            </a:xfrm>
            <a:custGeom>
              <a:avLst/>
              <a:gdLst/>
              <a:ahLst/>
              <a:cxnLst/>
              <a:rect l="0" t="0" r="0" b="0"/>
              <a:pathLst>
                <a:path w="267149" h="413918">
                  <a:moveTo>
                    <a:pt x="203977" y="108590"/>
                  </a:moveTo>
                  <a:lnTo>
                    <a:pt x="184849" y="55885"/>
                  </a:lnTo>
                  <a:lnTo>
                    <a:pt x="166204" y="32403"/>
                  </a:lnTo>
                  <a:lnTo>
                    <a:pt x="138973" y="11797"/>
                  </a:lnTo>
                  <a:lnTo>
                    <a:pt x="118934" y="2010"/>
                  </a:lnTo>
                  <a:lnTo>
                    <a:pt x="98330" y="0"/>
                  </a:lnTo>
                  <a:lnTo>
                    <a:pt x="56506" y="8242"/>
                  </a:lnTo>
                  <a:lnTo>
                    <a:pt x="30560" y="23355"/>
                  </a:lnTo>
                  <a:lnTo>
                    <a:pt x="18498" y="39123"/>
                  </a:lnTo>
                  <a:lnTo>
                    <a:pt x="1223" y="77841"/>
                  </a:lnTo>
                  <a:lnTo>
                    <a:pt x="0" y="98433"/>
                  </a:lnTo>
                  <a:lnTo>
                    <a:pt x="4526" y="119284"/>
                  </a:lnTo>
                  <a:lnTo>
                    <a:pt x="14336" y="140249"/>
                  </a:lnTo>
                  <a:lnTo>
                    <a:pt x="38603" y="166194"/>
                  </a:lnTo>
                  <a:lnTo>
                    <a:pt x="88569" y="191623"/>
                  </a:lnTo>
                  <a:lnTo>
                    <a:pt x="98962" y="195531"/>
                  </a:lnTo>
                  <a:lnTo>
                    <a:pt x="109401" y="195797"/>
                  </a:lnTo>
                  <a:lnTo>
                    <a:pt x="130358" y="189852"/>
                  </a:lnTo>
                  <a:lnTo>
                    <a:pt x="164002" y="166973"/>
                  </a:lnTo>
                  <a:lnTo>
                    <a:pt x="184854" y="145646"/>
                  </a:lnTo>
                  <a:lnTo>
                    <a:pt x="194698" y="127399"/>
                  </a:lnTo>
                  <a:lnTo>
                    <a:pt x="197791" y="125809"/>
                  </a:lnTo>
                  <a:lnTo>
                    <a:pt x="199853" y="129428"/>
                  </a:lnTo>
                  <a:lnTo>
                    <a:pt x="205774" y="188760"/>
                  </a:lnTo>
                  <a:lnTo>
                    <a:pt x="223656" y="245353"/>
                  </a:lnTo>
                  <a:lnTo>
                    <a:pt x="238800" y="301591"/>
                  </a:lnTo>
                  <a:lnTo>
                    <a:pt x="256584" y="363467"/>
                  </a:lnTo>
                  <a:lnTo>
                    <a:pt x="267148" y="4139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516518" y="321119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5589" y="62093"/>
                  </a:lnTo>
                  <a:lnTo>
                    <a:pt x="10722" y="113478"/>
                  </a:lnTo>
                  <a:lnTo>
                    <a:pt x="18669" y="162449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11233" y="3263834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4891" y="3120"/>
                  </a:lnTo>
                  <a:lnTo>
                    <a:pt x="123999" y="9065"/>
                  </a:lnTo>
                  <a:lnTo>
                    <a:pt x="61129" y="2178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95544" y="2972007"/>
              <a:ext cx="403367" cy="439227"/>
            </a:xfrm>
            <a:custGeom>
              <a:avLst/>
              <a:gdLst/>
              <a:ahLst/>
              <a:cxnLst/>
              <a:rect l="0" t="0" r="0" b="0"/>
              <a:pathLst>
                <a:path w="403367" h="439227">
                  <a:moveTo>
                    <a:pt x="0" y="81257"/>
                  </a:moveTo>
                  <a:lnTo>
                    <a:pt x="9575" y="57210"/>
                  </a:lnTo>
                  <a:lnTo>
                    <a:pt x="20243" y="42884"/>
                  </a:lnTo>
                  <a:lnTo>
                    <a:pt x="50581" y="21664"/>
                  </a:lnTo>
                  <a:lnTo>
                    <a:pt x="102755" y="3108"/>
                  </a:lnTo>
                  <a:lnTo>
                    <a:pt x="143009" y="0"/>
                  </a:lnTo>
                  <a:lnTo>
                    <a:pt x="199463" y="11920"/>
                  </a:lnTo>
                  <a:lnTo>
                    <a:pt x="217722" y="24704"/>
                  </a:lnTo>
                  <a:lnTo>
                    <a:pt x="225866" y="33027"/>
                  </a:lnTo>
                  <a:lnTo>
                    <a:pt x="234916" y="54752"/>
                  </a:lnTo>
                  <a:lnTo>
                    <a:pt x="237768" y="78836"/>
                  </a:lnTo>
                  <a:lnTo>
                    <a:pt x="235136" y="101238"/>
                  </a:lnTo>
                  <a:lnTo>
                    <a:pt x="226947" y="119773"/>
                  </a:lnTo>
                  <a:lnTo>
                    <a:pt x="202626" y="150736"/>
                  </a:lnTo>
                  <a:lnTo>
                    <a:pt x="201765" y="154483"/>
                  </a:lnTo>
                  <a:lnTo>
                    <a:pt x="204700" y="155810"/>
                  </a:lnTo>
                  <a:lnTo>
                    <a:pt x="251391" y="156239"/>
                  </a:lnTo>
                  <a:lnTo>
                    <a:pt x="305156" y="169625"/>
                  </a:lnTo>
                  <a:lnTo>
                    <a:pt x="336861" y="185299"/>
                  </a:lnTo>
                  <a:lnTo>
                    <a:pt x="370610" y="219961"/>
                  </a:lnTo>
                  <a:lnTo>
                    <a:pt x="396687" y="260604"/>
                  </a:lnTo>
                  <a:lnTo>
                    <a:pt x="401328" y="271012"/>
                  </a:lnTo>
                  <a:lnTo>
                    <a:pt x="403366" y="295054"/>
                  </a:lnTo>
                  <a:lnTo>
                    <a:pt x="395142" y="343027"/>
                  </a:lnTo>
                  <a:lnTo>
                    <a:pt x="380031" y="375627"/>
                  </a:lnTo>
                  <a:lnTo>
                    <a:pt x="364265" y="390683"/>
                  </a:lnTo>
                  <a:lnTo>
                    <a:pt x="314128" y="419878"/>
                  </a:lnTo>
                  <a:lnTo>
                    <a:pt x="254074" y="433125"/>
                  </a:lnTo>
                  <a:lnTo>
                    <a:pt x="221098" y="4392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11440" y="3379647"/>
              <a:ext cx="39680" cy="200043"/>
            </a:xfrm>
            <a:custGeom>
              <a:avLst/>
              <a:gdLst/>
              <a:ahLst/>
              <a:cxnLst/>
              <a:rect l="0" t="0" r="0" b="0"/>
              <a:pathLst>
                <a:path w="39680" h="200043">
                  <a:moveTo>
                    <a:pt x="21057" y="0"/>
                  </a:moveTo>
                  <a:lnTo>
                    <a:pt x="35711" y="58617"/>
                  </a:lnTo>
                  <a:lnTo>
                    <a:pt x="39679" y="120027"/>
                  </a:lnTo>
                  <a:lnTo>
                    <a:pt x="32164" y="161776"/>
                  </a:lnTo>
                  <a:lnTo>
                    <a:pt x="21704" y="181475"/>
                  </a:lnTo>
                  <a:lnTo>
                    <a:pt x="12376" y="19179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16767" y="3053264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6666"/>
                  </a:lnTo>
                  <a:lnTo>
                    <a:pt x="8333" y="223687"/>
                  </a:lnTo>
                  <a:lnTo>
                    <a:pt x="12997" y="275678"/>
                  </a:lnTo>
                  <a:lnTo>
                    <a:pt x="25054" y="335865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37782" y="3116435"/>
              <a:ext cx="231628" cy="161443"/>
            </a:xfrm>
            <a:custGeom>
              <a:avLst/>
              <a:gdLst/>
              <a:ahLst/>
              <a:cxnLst/>
              <a:rect l="0" t="0" r="0" b="0"/>
              <a:pathLst>
                <a:path w="231628" h="161443">
                  <a:moveTo>
                    <a:pt x="231627" y="105285"/>
                  </a:moveTo>
                  <a:lnTo>
                    <a:pt x="168199" y="123243"/>
                  </a:lnTo>
                  <a:lnTo>
                    <a:pt x="105262" y="143926"/>
                  </a:lnTo>
                  <a:lnTo>
                    <a:pt x="52640" y="161442"/>
                  </a:lnTo>
                  <a:lnTo>
                    <a:pt x="43282" y="161440"/>
                  </a:lnTo>
                  <a:lnTo>
                    <a:pt x="26645" y="155199"/>
                  </a:lnTo>
                  <a:lnTo>
                    <a:pt x="14572" y="141507"/>
                  </a:lnTo>
                  <a:lnTo>
                    <a:pt x="9715" y="132942"/>
                  </a:lnTo>
                  <a:lnTo>
                    <a:pt x="1919" y="78339"/>
                  </a:lnTo>
                  <a:lnTo>
                    <a:pt x="379" y="275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61483" y="3095378"/>
              <a:ext cx="262921" cy="302203"/>
            </a:xfrm>
            <a:custGeom>
              <a:avLst/>
              <a:gdLst/>
              <a:ahLst/>
              <a:cxnLst/>
              <a:rect l="0" t="0" r="0" b="0"/>
              <a:pathLst>
                <a:path w="262921" h="302203">
                  <a:moveTo>
                    <a:pt x="118496" y="10528"/>
                  </a:moveTo>
                  <a:lnTo>
                    <a:pt x="67471" y="25101"/>
                  </a:lnTo>
                  <a:lnTo>
                    <a:pt x="56403" y="30772"/>
                  </a:lnTo>
                  <a:lnTo>
                    <a:pt x="37867" y="49551"/>
                  </a:lnTo>
                  <a:lnTo>
                    <a:pt x="12492" y="94146"/>
                  </a:lnTo>
                  <a:lnTo>
                    <a:pt x="0" y="131750"/>
                  </a:lnTo>
                  <a:lnTo>
                    <a:pt x="939" y="186379"/>
                  </a:lnTo>
                  <a:lnTo>
                    <a:pt x="4506" y="227059"/>
                  </a:lnTo>
                  <a:lnTo>
                    <a:pt x="19341" y="260689"/>
                  </a:lnTo>
                  <a:lnTo>
                    <a:pt x="31923" y="278078"/>
                  </a:lnTo>
                  <a:lnTo>
                    <a:pt x="48433" y="290487"/>
                  </a:lnTo>
                  <a:lnTo>
                    <a:pt x="68640" y="298731"/>
                  </a:lnTo>
                  <a:lnTo>
                    <a:pt x="107493" y="302202"/>
                  </a:lnTo>
                  <a:lnTo>
                    <a:pt x="152021" y="295172"/>
                  </a:lnTo>
                  <a:lnTo>
                    <a:pt x="181592" y="278791"/>
                  </a:lnTo>
                  <a:lnTo>
                    <a:pt x="226976" y="237303"/>
                  </a:lnTo>
                  <a:lnTo>
                    <a:pt x="252185" y="199083"/>
                  </a:lnTo>
                  <a:lnTo>
                    <a:pt x="259802" y="176219"/>
                  </a:lnTo>
                  <a:lnTo>
                    <a:pt x="262920" y="132801"/>
                  </a:lnTo>
                  <a:lnTo>
                    <a:pt x="255785" y="96670"/>
                  </a:lnTo>
                  <a:lnTo>
                    <a:pt x="226421" y="42366"/>
                  </a:lnTo>
                  <a:lnTo>
                    <a:pt x="194797" y="16192"/>
                  </a:lnTo>
                  <a:lnTo>
                    <a:pt x="1606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17325" y="3021678"/>
              <a:ext cx="20624" cy="357970"/>
            </a:xfrm>
            <a:custGeom>
              <a:avLst/>
              <a:gdLst/>
              <a:ahLst/>
              <a:cxnLst/>
              <a:rect l="0" t="0" r="0" b="0"/>
              <a:pathLst>
                <a:path w="20624" h="357970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54843"/>
                  </a:lnTo>
                  <a:lnTo>
                    <a:pt x="10314" y="203547"/>
                  </a:lnTo>
                  <a:lnTo>
                    <a:pt x="18240" y="265638"/>
                  </a:lnTo>
                  <a:lnTo>
                    <a:pt x="20152" y="328293"/>
                  </a:lnTo>
                  <a:lnTo>
                    <a:pt x="2062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760355" y="4190342"/>
            <a:ext cx="3511850" cy="810695"/>
            <a:chOff x="1760355" y="4190342"/>
            <a:chExt cx="3511850" cy="810695"/>
          </a:xfrm>
        </p:grpSpPr>
        <p:sp>
          <p:nvSpPr>
            <p:cNvPr id="100" name="Freeform 99"/>
            <p:cNvSpPr/>
            <p:nvPr/>
          </p:nvSpPr>
          <p:spPr>
            <a:xfrm>
              <a:off x="1760355" y="4379855"/>
              <a:ext cx="198202" cy="490773"/>
            </a:xfrm>
            <a:custGeom>
              <a:avLst/>
              <a:gdLst/>
              <a:ahLst/>
              <a:cxnLst/>
              <a:rect l="0" t="0" r="0" b="0"/>
              <a:pathLst>
                <a:path w="198202" h="490773">
                  <a:moveTo>
                    <a:pt x="134774" y="0"/>
                  </a:moveTo>
                  <a:lnTo>
                    <a:pt x="76211" y="55087"/>
                  </a:lnTo>
                  <a:lnTo>
                    <a:pt x="43282" y="105606"/>
                  </a:lnTo>
                  <a:lnTo>
                    <a:pt x="22900" y="159139"/>
                  </a:lnTo>
                  <a:lnTo>
                    <a:pt x="4979" y="219640"/>
                  </a:lnTo>
                  <a:lnTo>
                    <a:pt x="0" y="257841"/>
                  </a:lnTo>
                  <a:lnTo>
                    <a:pt x="6513" y="318267"/>
                  </a:lnTo>
                  <a:lnTo>
                    <a:pt x="16585" y="377957"/>
                  </a:lnTo>
                  <a:lnTo>
                    <a:pt x="32833" y="420929"/>
                  </a:lnTo>
                  <a:lnTo>
                    <a:pt x="65024" y="465349"/>
                  </a:lnTo>
                  <a:lnTo>
                    <a:pt x="78818" y="480172"/>
                  </a:lnTo>
                  <a:lnTo>
                    <a:pt x="98986" y="488320"/>
                  </a:lnTo>
                  <a:lnTo>
                    <a:pt x="122378" y="490772"/>
                  </a:lnTo>
                  <a:lnTo>
                    <a:pt x="144472" y="487962"/>
                  </a:lnTo>
                  <a:lnTo>
                    <a:pt x="162871" y="479694"/>
                  </a:lnTo>
                  <a:lnTo>
                    <a:pt x="178847" y="467051"/>
                  </a:lnTo>
                  <a:lnTo>
                    <a:pt x="193746" y="449733"/>
                  </a:lnTo>
                  <a:lnTo>
                    <a:pt x="197486" y="439032"/>
                  </a:lnTo>
                  <a:lnTo>
                    <a:pt x="198201" y="388236"/>
                  </a:lnTo>
                  <a:lnTo>
                    <a:pt x="192407" y="338731"/>
                  </a:lnTo>
                  <a:lnTo>
                    <a:pt x="187234" y="329935"/>
                  </a:lnTo>
                  <a:lnTo>
                    <a:pt x="172127" y="317043"/>
                  </a:lnTo>
                  <a:lnTo>
                    <a:pt x="163186" y="314307"/>
                  </a:lnTo>
                  <a:lnTo>
                    <a:pt x="143892" y="314387"/>
                  </a:lnTo>
                  <a:lnTo>
                    <a:pt x="126738" y="324561"/>
                  </a:lnTo>
                  <a:lnTo>
                    <a:pt x="107047" y="340661"/>
                  </a:lnTo>
                  <a:lnTo>
                    <a:pt x="9266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37285" y="4822052"/>
              <a:ext cx="9878" cy="178985"/>
            </a:xfrm>
            <a:custGeom>
              <a:avLst/>
              <a:gdLst/>
              <a:ahLst/>
              <a:cxnLst/>
              <a:rect l="0" t="0" r="0" b="0"/>
              <a:pathLst>
                <a:path w="9878" h="178985">
                  <a:moveTo>
                    <a:pt x="0" y="0"/>
                  </a:moveTo>
                  <a:lnTo>
                    <a:pt x="7235" y="27556"/>
                  </a:lnTo>
                  <a:lnTo>
                    <a:pt x="9877" y="86898"/>
                  </a:lnTo>
                  <a:lnTo>
                    <a:pt x="4810" y="14935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244345" y="4464082"/>
              <a:ext cx="195866" cy="353496"/>
            </a:xfrm>
            <a:custGeom>
              <a:avLst/>
              <a:gdLst/>
              <a:ahLst/>
              <a:cxnLst/>
              <a:rect l="0" t="0" r="0" b="0"/>
              <a:pathLst>
                <a:path w="195866" h="353496">
                  <a:moveTo>
                    <a:pt x="71924" y="21058"/>
                  </a:moveTo>
                  <a:lnTo>
                    <a:pt x="29262" y="69958"/>
                  </a:lnTo>
                  <a:lnTo>
                    <a:pt x="7215" y="115075"/>
                  </a:lnTo>
                  <a:lnTo>
                    <a:pt x="0" y="166188"/>
                  </a:lnTo>
                  <a:lnTo>
                    <a:pt x="1695" y="221344"/>
                  </a:lnTo>
                  <a:lnTo>
                    <a:pt x="12948" y="277299"/>
                  </a:lnTo>
                  <a:lnTo>
                    <a:pt x="34172" y="313790"/>
                  </a:lnTo>
                  <a:lnTo>
                    <a:pt x="57099" y="341240"/>
                  </a:lnTo>
                  <a:lnTo>
                    <a:pt x="77813" y="350534"/>
                  </a:lnTo>
                  <a:lnTo>
                    <a:pt x="101448" y="353495"/>
                  </a:lnTo>
                  <a:lnTo>
                    <a:pt x="123650" y="350912"/>
                  </a:lnTo>
                  <a:lnTo>
                    <a:pt x="142097" y="339625"/>
                  </a:lnTo>
                  <a:lnTo>
                    <a:pt x="173003" y="303783"/>
                  </a:lnTo>
                  <a:lnTo>
                    <a:pt x="181189" y="280464"/>
                  </a:lnTo>
                  <a:lnTo>
                    <a:pt x="192033" y="227366"/>
                  </a:lnTo>
                  <a:lnTo>
                    <a:pt x="195865" y="170648"/>
                  </a:lnTo>
                  <a:lnTo>
                    <a:pt x="186570" y="107451"/>
                  </a:lnTo>
                  <a:lnTo>
                    <a:pt x="179030" y="80512"/>
                  </a:lnTo>
                  <a:lnTo>
                    <a:pt x="142827" y="22917"/>
                  </a:lnTo>
                  <a:lnTo>
                    <a:pt x="1245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497644" y="4432497"/>
              <a:ext cx="229034" cy="353700"/>
            </a:xfrm>
            <a:custGeom>
              <a:avLst/>
              <a:gdLst/>
              <a:ahLst/>
              <a:cxnLst/>
              <a:rect l="0" t="0" r="0" b="0"/>
              <a:pathLst>
                <a:path w="229034" h="353700">
                  <a:moveTo>
                    <a:pt x="81837" y="42114"/>
                  </a:moveTo>
                  <a:lnTo>
                    <a:pt x="57791" y="51689"/>
                  </a:lnTo>
                  <a:lnTo>
                    <a:pt x="36368" y="69648"/>
                  </a:lnTo>
                  <a:lnTo>
                    <a:pt x="22245" y="87106"/>
                  </a:lnTo>
                  <a:lnTo>
                    <a:pt x="14408" y="109684"/>
                  </a:lnTo>
                  <a:lnTo>
                    <a:pt x="1728" y="168819"/>
                  </a:lnTo>
                  <a:lnTo>
                    <a:pt x="0" y="207038"/>
                  </a:lnTo>
                  <a:lnTo>
                    <a:pt x="12424" y="262747"/>
                  </a:lnTo>
                  <a:lnTo>
                    <a:pt x="54218" y="326162"/>
                  </a:lnTo>
                  <a:lnTo>
                    <a:pt x="68002" y="342273"/>
                  </a:lnTo>
                  <a:lnTo>
                    <a:pt x="88167" y="350993"/>
                  </a:lnTo>
                  <a:lnTo>
                    <a:pt x="111557" y="353699"/>
                  </a:lnTo>
                  <a:lnTo>
                    <a:pt x="133651" y="351002"/>
                  </a:lnTo>
                  <a:lnTo>
                    <a:pt x="165820" y="337317"/>
                  </a:lnTo>
                  <a:lnTo>
                    <a:pt x="191989" y="312855"/>
                  </a:lnTo>
                  <a:lnTo>
                    <a:pt x="213387" y="273149"/>
                  </a:lnTo>
                  <a:lnTo>
                    <a:pt x="224020" y="240810"/>
                  </a:lnTo>
                  <a:lnTo>
                    <a:pt x="228206" y="188554"/>
                  </a:lnTo>
                  <a:lnTo>
                    <a:pt x="229033" y="133171"/>
                  </a:lnTo>
                  <a:lnTo>
                    <a:pt x="217998" y="91191"/>
                  </a:lnTo>
                  <a:lnTo>
                    <a:pt x="193308" y="44659"/>
                  </a:lnTo>
                  <a:lnTo>
                    <a:pt x="1555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34017" y="4400911"/>
              <a:ext cx="259209" cy="361876"/>
            </a:xfrm>
            <a:custGeom>
              <a:avLst/>
              <a:gdLst/>
              <a:ahLst/>
              <a:cxnLst/>
              <a:rect l="0" t="0" r="0" b="0"/>
              <a:pathLst>
                <a:path w="259209" h="361876">
                  <a:moveTo>
                    <a:pt x="103433" y="73700"/>
                  </a:moveTo>
                  <a:lnTo>
                    <a:pt x="64916" y="83275"/>
                  </a:lnTo>
                  <a:lnTo>
                    <a:pt x="31137" y="106484"/>
                  </a:lnTo>
                  <a:lnTo>
                    <a:pt x="17490" y="121026"/>
                  </a:lnTo>
                  <a:lnTo>
                    <a:pt x="7524" y="139187"/>
                  </a:lnTo>
                  <a:lnTo>
                    <a:pt x="0" y="189018"/>
                  </a:lnTo>
                  <a:lnTo>
                    <a:pt x="1634" y="250853"/>
                  </a:lnTo>
                  <a:lnTo>
                    <a:pt x="12875" y="302885"/>
                  </a:lnTo>
                  <a:lnTo>
                    <a:pt x="28508" y="330600"/>
                  </a:lnTo>
                  <a:lnTo>
                    <a:pt x="44397" y="343076"/>
                  </a:lnTo>
                  <a:lnTo>
                    <a:pt x="83193" y="360617"/>
                  </a:lnTo>
                  <a:lnTo>
                    <a:pt x="103796" y="361875"/>
                  </a:lnTo>
                  <a:lnTo>
                    <a:pt x="163359" y="356144"/>
                  </a:lnTo>
                  <a:lnTo>
                    <a:pt x="196059" y="341311"/>
                  </a:lnTo>
                  <a:lnTo>
                    <a:pt x="213230" y="328729"/>
                  </a:lnTo>
                  <a:lnTo>
                    <a:pt x="230463" y="302902"/>
                  </a:lnTo>
                  <a:lnTo>
                    <a:pt x="250461" y="249246"/>
                  </a:lnTo>
                  <a:lnTo>
                    <a:pt x="259208" y="190264"/>
                  </a:lnTo>
                  <a:lnTo>
                    <a:pt x="255134" y="150741"/>
                  </a:lnTo>
                  <a:lnTo>
                    <a:pt x="231613" y="95197"/>
                  </a:lnTo>
                  <a:lnTo>
                    <a:pt x="216672" y="66421"/>
                  </a:lnTo>
                  <a:lnTo>
                    <a:pt x="176907" y="16129"/>
                  </a:lnTo>
                  <a:lnTo>
                    <a:pt x="15607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495461" y="4464082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58617"/>
                  </a:lnTo>
                  <a:lnTo>
                    <a:pt x="7236" y="112792"/>
                  </a:lnTo>
                  <a:lnTo>
                    <a:pt x="12998" y="165433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63875" y="4527253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9526" y="11454"/>
                  </a:lnTo>
                  <a:lnTo>
                    <a:pt x="71680" y="21332"/>
                  </a:lnTo>
                  <a:lnTo>
                    <a:pt x="29817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74487" y="4248423"/>
              <a:ext cx="292518" cy="331474"/>
            </a:xfrm>
            <a:custGeom>
              <a:avLst/>
              <a:gdLst/>
              <a:ahLst/>
              <a:cxnLst/>
              <a:rect l="0" t="0" r="0" b="0"/>
              <a:pathLst>
                <a:path w="292518" h="331474">
                  <a:moveTo>
                    <a:pt x="0" y="15618"/>
                  </a:moveTo>
                  <a:lnTo>
                    <a:pt x="63427" y="0"/>
                  </a:lnTo>
                  <a:lnTo>
                    <a:pt x="115847" y="9777"/>
                  </a:lnTo>
                  <a:lnTo>
                    <a:pt x="156764" y="31275"/>
                  </a:lnTo>
                  <a:lnTo>
                    <a:pt x="173398" y="44414"/>
                  </a:lnTo>
                  <a:lnTo>
                    <a:pt x="177600" y="52363"/>
                  </a:lnTo>
                  <a:lnTo>
                    <a:pt x="179149" y="70554"/>
                  </a:lnTo>
                  <a:lnTo>
                    <a:pt x="173444" y="100525"/>
                  </a:lnTo>
                  <a:lnTo>
                    <a:pt x="158755" y="126044"/>
                  </a:lnTo>
                  <a:lnTo>
                    <a:pt x="143087" y="138006"/>
                  </a:lnTo>
                  <a:lnTo>
                    <a:pt x="133996" y="142833"/>
                  </a:lnTo>
                  <a:lnTo>
                    <a:pt x="129105" y="142542"/>
                  </a:lnTo>
                  <a:lnTo>
                    <a:pt x="127014" y="138839"/>
                  </a:lnTo>
                  <a:lnTo>
                    <a:pt x="126790" y="132860"/>
                  </a:lnTo>
                  <a:lnTo>
                    <a:pt x="130150" y="127705"/>
                  </a:lnTo>
                  <a:lnTo>
                    <a:pt x="143242" y="118857"/>
                  </a:lnTo>
                  <a:lnTo>
                    <a:pt x="175933" y="112888"/>
                  </a:lnTo>
                  <a:lnTo>
                    <a:pt x="209666" y="116709"/>
                  </a:lnTo>
                  <a:lnTo>
                    <a:pt x="228105" y="125278"/>
                  </a:lnTo>
                  <a:lnTo>
                    <a:pt x="259007" y="149843"/>
                  </a:lnTo>
                  <a:lnTo>
                    <a:pt x="274964" y="175881"/>
                  </a:lnTo>
                  <a:lnTo>
                    <a:pt x="289666" y="217291"/>
                  </a:lnTo>
                  <a:lnTo>
                    <a:pt x="292517" y="242511"/>
                  </a:lnTo>
                  <a:lnTo>
                    <a:pt x="287545" y="263079"/>
                  </a:lnTo>
                  <a:lnTo>
                    <a:pt x="265289" y="295346"/>
                  </a:lnTo>
                  <a:lnTo>
                    <a:pt x="239651" y="311540"/>
                  </a:lnTo>
                  <a:lnTo>
                    <a:pt x="178984" y="331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74570" y="4516725"/>
              <a:ext cx="16118" cy="168457"/>
            </a:xfrm>
            <a:custGeom>
              <a:avLst/>
              <a:gdLst/>
              <a:ahLst/>
              <a:cxnLst/>
              <a:rect l="0" t="0" r="0" b="0"/>
              <a:pathLst>
                <a:path w="16118" h="168457">
                  <a:moveTo>
                    <a:pt x="10528" y="0"/>
                  </a:moveTo>
                  <a:lnTo>
                    <a:pt x="16117" y="16768"/>
                  </a:lnTo>
                  <a:lnTo>
                    <a:pt x="15742" y="34359"/>
                  </a:lnTo>
                  <a:lnTo>
                    <a:pt x="11558" y="85426"/>
                  </a:lnTo>
                  <a:lnTo>
                    <a:pt x="2330" y="14305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371137" y="4232455"/>
              <a:ext cx="186478" cy="301254"/>
            </a:xfrm>
            <a:custGeom>
              <a:avLst/>
              <a:gdLst/>
              <a:ahLst/>
              <a:cxnLst/>
              <a:rect l="0" t="0" r="0" b="0"/>
              <a:pathLst>
                <a:path w="186478" h="301254">
                  <a:moveTo>
                    <a:pt x="61360" y="52643"/>
                  </a:moveTo>
                  <a:lnTo>
                    <a:pt x="37314" y="62218"/>
                  </a:lnTo>
                  <a:lnTo>
                    <a:pt x="22987" y="72887"/>
                  </a:lnTo>
                  <a:lnTo>
                    <a:pt x="7356" y="97635"/>
                  </a:lnTo>
                  <a:lnTo>
                    <a:pt x="0" y="145845"/>
                  </a:lnTo>
                  <a:lnTo>
                    <a:pt x="1667" y="197309"/>
                  </a:lnTo>
                  <a:lnTo>
                    <a:pt x="12914" y="241616"/>
                  </a:lnTo>
                  <a:lnTo>
                    <a:pt x="28548" y="267992"/>
                  </a:lnTo>
                  <a:lnTo>
                    <a:pt x="47999" y="290625"/>
                  </a:lnTo>
                  <a:lnTo>
                    <a:pt x="67900" y="298793"/>
                  </a:lnTo>
                  <a:lnTo>
                    <a:pt x="91173" y="301253"/>
                  </a:lnTo>
                  <a:lnTo>
                    <a:pt x="113215" y="298447"/>
                  </a:lnTo>
                  <a:lnTo>
                    <a:pt x="131590" y="290181"/>
                  </a:lnTo>
                  <a:lnTo>
                    <a:pt x="147555" y="277538"/>
                  </a:lnTo>
                  <a:lnTo>
                    <a:pt x="168528" y="250690"/>
                  </a:lnTo>
                  <a:lnTo>
                    <a:pt x="181501" y="219338"/>
                  </a:lnTo>
                  <a:lnTo>
                    <a:pt x="186477" y="164296"/>
                  </a:lnTo>
                  <a:lnTo>
                    <a:pt x="181871" y="108623"/>
                  </a:lnTo>
                  <a:lnTo>
                    <a:pt x="154886" y="53083"/>
                  </a:lnTo>
                  <a:lnTo>
                    <a:pt x="1140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67322" y="4190342"/>
              <a:ext cx="237018" cy="347993"/>
            </a:xfrm>
            <a:custGeom>
              <a:avLst/>
              <a:gdLst/>
              <a:ahLst/>
              <a:cxnLst/>
              <a:rect l="0" t="0" r="0" b="0"/>
              <a:pathLst>
                <a:path w="237018" h="347993">
                  <a:moveTo>
                    <a:pt x="49445" y="42113"/>
                  </a:moveTo>
                  <a:lnTo>
                    <a:pt x="27088" y="47703"/>
                  </a:lnTo>
                  <a:lnTo>
                    <a:pt x="19332" y="54029"/>
                  </a:lnTo>
                  <a:lnTo>
                    <a:pt x="7595" y="73536"/>
                  </a:lnTo>
                  <a:lnTo>
                    <a:pt x="0" y="110825"/>
                  </a:lnTo>
                  <a:lnTo>
                    <a:pt x="5839" y="172583"/>
                  </a:lnTo>
                  <a:lnTo>
                    <a:pt x="18257" y="227936"/>
                  </a:lnTo>
                  <a:lnTo>
                    <a:pt x="37565" y="273011"/>
                  </a:lnTo>
                  <a:lnTo>
                    <a:pt x="57103" y="305110"/>
                  </a:lnTo>
                  <a:lnTo>
                    <a:pt x="73906" y="320048"/>
                  </a:lnTo>
                  <a:lnTo>
                    <a:pt x="117527" y="347992"/>
                  </a:lnTo>
                  <a:lnTo>
                    <a:pt x="152545" y="346954"/>
                  </a:lnTo>
                  <a:lnTo>
                    <a:pt x="174816" y="342154"/>
                  </a:lnTo>
                  <a:lnTo>
                    <a:pt x="193292" y="329883"/>
                  </a:lnTo>
                  <a:lnTo>
                    <a:pt x="216848" y="300124"/>
                  </a:lnTo>
                  <a:lnTo>
                    <a:pt x="229131" y="274938"/>
                  </a:lnTo>
                  <a:lnTo>
                    <a:pt x="237017" y="217522"/>
                  </a:lnTo>
                  <a:lnTo>
                    <a:pt x="235263" y="167396"/>
                  </a:lnTo>
                  <a:lnTo>
                    <a:pt x="227335" y="118619"/>
                  </a:lnTo>
                  <a:lnTo>
                    <a:pt x="219754" y="91324"/>
                  </a:lnTo>
                  <a:lnTo>
                    <a:pt x="189144" y="41431"/>
                  </a:lnTo>
                  <a:lnTo>
                    <a:pt x="1442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04022" y="4253513"/>
              <a:ext cx="268183" cy="308583"/>
            </a:xfrm>
            <a:custGeom>
              <a:avLst/>
              <a:gdLst/>
              <a:ahLst/>
              <a:cxnLst/>
              <a:rect l="0" t="0" r="0" b="0"/>
              <a:pathLst>
                <a:path w="268183" h="308583">
                  <a:moveTo>
                    <a:pt x="102298" y="21057"/>
                  </a:moveTo>
                  <a:lnTo>
                    <a:pt x="91120" y="9878"/>
                  </a:lnTo>
                  <a:lnTo>
                    <a:pt x="84318" y="7755"/>
                  </a:lnTo>
                  <a:lnTo>
                    <a:pt x="67401" y="8516"/>
                  </a:lnTo>
                  <a:lnTo>
                    <a:pt x="51304" y="15873"/>
                  </a:lnTo>
                  <a:lnTo>
                    <a:pt x="36350" y="28111"/>
                  </a:lnTo>
                  <a:lnTo>
                    <a:pt x="15948" y="54732"/>
                  </a:lnTo>
                  <a:lnTo>
                    <a:pt x="3144" y="86017"/>
                  </a:lnTo>
                  <a:lnTo>
                    <a:pt x="0" y="125572"/>
                  </a:lnTo>
                  <a:lnTo>
                    <a:pt x="8825" y="187627"/>
                  </a:lnTo>
                  <a:lnTo>
                    <a:pt x="21570" y="227948"/>
                  </a:lnTo>
                  <a:lnTo>
                    <a:pt x="46838" y="267425"/>
                  </a:lnTo>
                  <a:lnTo>
                    <a:pt x="67408" y="290457"/>
                  </a:lnTo>
                  <a:lnTo>
                    <a:pt x="99500" y="306509"/>
                  </a:lnTo>
                  <a:lnTo>
                    <a:pt x="122112" y="308582"/>
                  </a:lnTo>
                  <a:lnTo>
                    <a:pt x="165224" y="300380"/>
                  </a:lnTo>
                  <a:lnTo>
                    <a:pt x="191393" y="285273"/>
                  </a:lnTo>
                  <a:lnTo>
                    <a:pt x="213965" y="265979"/>
                  </a:lnTo>
                  <a:lnTo>
                    <a:pt x="247596" y="209888"/>
                  </a:lnTo>
                  <a:lnTo>
                    <a:pt x="264967" y="152680"/>
                  </a:lnTo>
                  <a:lnTo>
                    <a:pt x="268182" y="123619"/>
                  </a:lnTo>
                  <a:lnTo>
                    <a:pt x="263372" y="98226"/>
                  </a:lnTo>
                  <a:lnTo>
                    <a:pt x="247510" y="67318"/>
                  </a:lnTo>
                  <a:lnTo>
                    <a:pt x="224873" y="43342"/>
                  </a:lnTo>
                  <a:lnTo>
                    <a:pt x="183907" y="9520"/>
                  </a:lnTo>
                  <a:lnTo>
                    <a:pt x="1549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5674860" y="4042943"/>
            <a:ext cx="1766093" cy="515897"/>
            <a:chOff x="5674860" y="4042943"/>
            <a:chExt cx="1766093" cy="515897"/>
          </a:xfrm>
        </p:grpSpPr>
        <p:sp>
          <p:nvSpPr>
            <p:cNvPr id="113" name="Freeform 112"/>
            <p:cNvSpPr/>
            <p:nvPr/>
          </p:nvSpPr>
          <p:spPr>
            <a:xfrm>
              <a:off x="5674860" y="4179813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3411" y="16789"/>
                  </a:lnTo>
                  <a:lnTo>
                    <a:pt x="62003" y="233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674860" y="4295626"/>
              <a:ext cx="221099" cy="42116"/>
            </a:xfrm>
            <a:custGeom>
              <a:avLst/>
              <a:gdLst/>
              <a:ahLst/>
              <a:cxnLst/>
              <a:rect l="0" t="0" r="0" b="0"/>
              <a:pathLst>
                <a:path w="221099" h="42116">
                  <a:moveTo>
                    <a:pt x="221098" y="0"/>
                  </a:moveTo>
                  <a:lnTo>
                    <a:pt x="183620" y="8334"/>
                  </a:lnTo>
                  <a:lnTo>
                    <a:pt x="132197" y="15685"/>
                  </a:lnTo>
                  <a:lnTo>
                    <a:pt x="76979" y="21166"/>
                  </a:lnTo>
                  <a:lnTo>
                    <a:pt x="27251" y="32301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062998" y="4056302"/>
              <a:ext cx="243573" cy="386725"/>
            </a:xfrm>
            <a:custGeom>
              <a:avLst/>
              <a:gdLst/>
              <a:ahLst/>
              <a:cxnLst/>
              <a:rect l="0" t="0" r="0" b="0"/>
              <a:pathLst>
                <a:path w="243573" h="386725">
                  <a:moveTo>
                    <a:pt x="243572" y="91926"/>
                  </a:moveTo>
                  <a:lnTo>
                    <a:pt x="223328" y="47963"/>
                  </a:lnTo>
                  <a:lnTo>
                    <a:pt x="198579" y="23267"/>
                  </a:lnTo>
                  <a:lnTo>
                    <a:pt x="169019" y="6722"/>
                  </a:lnTo>
                  <a:lnTo>
                    <a:pt x="132445" y="0"/>
                  </a:lnTo>
                  <a:lnTo>
                    <a:pt x="86383" y="3597"/>
                  </a:lnTo>
                  <a:lnTo>
                    <a:pt x="59067" y="15233"/>
                  </a:lnTo>
                  <a:lnTo>
                    <a:pt x="37567" y="32104"/>
                  </a:lnTo>
                  <a:lnTo>
                    <a:pt x="4371" y="81838"/>
                  </a:lnTo>
                  <a:lnTo>
                    <a:pt x="0" y="105770"/>
                  </a:lnTo>
                  <a:lnTo>
                    <a:pt x="6726" y="153672"/>
                  </a:lnTo>
                  <a:lnTo>
                    <a:pt x="18984" y="172401"/>
                  </a:lnTo>
                  <a:lnTo>
                    <a:pt x="27166" y="180671"/>
                  </a:lnTo>
                  <a:lnTo>
                    <a:pt x="48736" y="189860"/>
                  </a:lnTo>
                  <a:lnTo>
                    <a:pt x="73920" y="192774"/>
                  </a:lnTo>
                  <a:lnTo>
                    <a:pt x="113236" y="186668"/>
                  </a:lnTo>
                  <a:lnTo>
                    <a:pt x="146462" y="170560"/>
                  </a:lnTo>
                  <a:lnTo>
                    <a:pt x="163757" y="157680"/>
                  </a:lnTo>
                  <a:lnTo>
                    <a:pt x="181058" y="131685"/>
                  </a:lnTo>
                  <a:lnTo>
                    <a:pt x="193594" y="101757"/>
                  </a:lnTo>
                  <a:lnTo>
                    <a:pt x="196215" y="99650"/>
                  </a:lnTo>
                  <a:lnTo>
                    <a:pt x="197962" y="102924"/>
                  </a:lnTo>
                  <a:lnTo>
                    <a:pt x="200997" y="154422"/>
                  </a:lnTo>
                  <a:lnTo>
                    <a:pt x="201367" y="211419"/>
                  </a:lnTo>
                  <a:lnTo>
                    <a:pt x="201440" y="273067"/>
                  </a:lnTo>
                  <a:lnTo>
                    <a:pt x="202624" y="329134"/>
                  </a:lnTo>
                  <a:lnTo>
                    <a:pt x="209862" y="361862"/>
                  </a:lnTo>
                  <a:lnTo>
                    <a:pt x="222515" y="386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32911" y="4411440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8334" y="48931"/>
                  </a:lnTo>
                  <a:lnTo>
                    <a:pt x="10096" y="10806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97709" y="4064000"/>
              <a:ext cx="247369" cy="382229"/>
            </a:xfrm>
            <a:custGeom>
              <a:avLst/>
              <a:gdLst/>
              <a:ahLst/>
              <a:cxnLst/>
              <a:rect l="0" t="0" r="0" b="0"/>
              <a:pathLst>
                <a:path w="247369" h="382229">
                  <a:moveTo>
                    <a:pt x="135244" y="0"/>
                  </a:moveTo>
                  <a:lnTo>
                    <a:pt x="81370" y="20297"/>
                  </a:lnTo>
                  <a:lnTo>
                    <a:pt x="43364" y="54572"/>
                  </a:lnTo>
                  <a:lnTo>
                    <a:pt x="28898" y="75727"/>
                  </a:lnTo>
                  <a:lnTo>
                    <a:pt x="10079" y="127435"/>
                  </a:lnTo>
                  <a:lnTo>
                    <a:pt x="685" y="182710"/>
                  </a:lnTo>
                  <a:lnTo>
                    <a:pt x="0" y="238688"/>
                  </a:lnTo>
                  <a:lnTo>
                    <a:pt x="13036" y="294806"/>
                  </a:lnTo>
                  <a:lnTo>
                    <a:pt x="31184" y="330675"/>
                  </a:lnTo>
                  <a:lnTo>
                    <a:pt x="58277" y="363756"/>
                  </a:lnTo>
                  <a:lnTo>
                    <a:pt x="84753" y="380090"/>
                  </a:lnTo>
                  <a:lnTo>
                    <a:pt x="104615" y="382228"/>
                  </a:lnTo>
                  <a:lnTo>
                    <a:pt x="125141" y="378109"/>
                  </a:lnTo>
                  <a:lnTo>
                    <a:pt x="177414" y="349904"/>
                  </a:lnTo>
                  <a:lnTo>
                    <a:pt x="203371" y="318404"/>
                  </a:lnTo>
                  <a:lnTo>
                    <a:pt x="231924" y="263548"/>
                  </a:lnTo>
                  <a:lnTo>
                    <a:pt x="242554" y="241134"/>
                  </a:lnTo>
                  <a:lnTo>
                    <a:pt x="247368" y="201038"/>
                  </a:lnTo>
                  <a:lnTo>
                    <a:pt x="240735" y="153803"/>
                  </a:lnTo>
                  <a:lnTo>
                    <a:pt x="230482" y="124119"/>
                  </a:lnTo>
                  <a:lnTo>
                    <a:pt x="215006" y="101567"/>
                  </a:lnTo>
                  <a:lnTo>
                    <a:pt x="159028" y="53240"/>
                  </a:lnTo>
                  <a:lnTo>
                    <a:pt x="135244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87898" y="4106114"/>
              <a:ext cx="273989" cy="319104"/>
            </a:xfrm>
            <a:custGeom>
              <a:avLst/>
              <a:gdLst/>
              <a:ahLst/>
              <a:cxnLst/>
              <a:rect l="0" t="0" r="0" b="0"/>
              <a:pathLst>
                <a:path w="273989" h="319104">
                  <a:moveTo>
                    <a:pt x="108267" y="21057"/>
                  </a:moveTo>
                  <a:lnTo>
                    <a:pt x="64305" y="35711"/>
                  </a:lnTo>
                  <a:lnTo>
                    <a:pt x="50514" y="48626"/>
                  </a:lnTo>
                  <a:lnTo>
                    <a:pt x="21027" y="104019"/>
                  </a:lnTo>
                  <a:lnTo>
                    <a:pt x="0" y="166671"/>
                  </a:lnTo>
                  <a:lnTo>
                    <a:pt x="279" y="210691"/>
                  </a:lnTo>
                  <a:lnTo>
                    <a:pt x="7770" y="249600"/>
                  </a:lnTo>
                  <a:lnTo>
                    <a:pt x="22988" y="277766"/>
                  </a:lnTo>
                  <a:lnTo>
                    <a:pt x="53494" y="300930"/>
                  </a:lnTo>
                  <a:lnTo>
                    <a:pt x="92168" y="317022"/>
                  </a:lnTo>
                  <a:lnTo>
                    <a:pt x="116320" y="319103"/>
                  </a:lnTo>
                  <a:lnTo>
                    <a:pt x="171599" y="310907"/>
                  </a:lnTo>
                  <a:lnTo>
                    <a:pt x="195297" y="301567"/>
                  </a:lnTo>
                  <a:lnTo>
                    <a:pt x="229574" y="276508"/>
                  </a:lnTo>
                  <a:lnTo>
                    <a:pt x="251705" y="250384"/>
                  </a:lnTo>
                  <a:lnTo>
                    <a:pt x="267491" y="214828"/>
                  </a:lnTo>
                  <a:lnTo>
                    <a:pt x="273988" y="174657"/>
                  </a:lnTo>
                  <a:lnTo>
                    <a:pt x="267778" y="127567"/>
                  </a:lnTo>
                  <a:lnTo>
                    <a:pt x="251903" y="73861"/>
                  </a:lnTo>
                  <a:lnTo>
                    <a:pt x="238786" y="55833"/>
                  </a:lnTo>
                  <a:lnTo>
                    <a:pt x="197725" y="19137"/>
                  </a:lnTo>
                  <a:lnTo>
                    <a:pt x="154881" y="4126"/>
                  </a:lnTo>
                  <a:lnTo>
                    <a:pt x="1293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24479" y="4042943"/>
              <a:ext cx="316474" cy="396159"/>
            </a:xfrm>
            <a:custGeom>
              <a:avLst/>
              <a:gdLst/>
              <a:ahLst/>
              <a:cxnLst/>
              <a:rect l="0" t="0" r="0" b="0"/>
              <a:pathLst>
                <a:path w="316474" h="396159">
                  <a:moveTo>
                    <a:pt x="108598" y="52642"/>
                  </a:moveTo>
                  <a:lnTo>
                    <a:pt x="77317" y="70623"/>
                  </a:lnTo>
                  <a:lnTo>
                    <a:pt x="38910" y="116794"/>
                  </a:lnTo>
                  <a:lnTo>
                    <a:pt x="14833" y="180037"/>
                  </a:lnTo>
                  <a:lnTo>
                    <a:pt x="0" y="235344"/>
                  </a:lnTo>
                  <a:lnTo>
                    <a:pt x="512" y="277312"/>
                  </a:lnTo>
                  <a:lnTo>
                    <a:pt x="12336" y="325009"/>
                  </a:lnTo>
                  <a:lnTo>
                    <a:pt x="23311" y="346829"/>
                  </a:lnTo>
                  <a:lnTo>
                    <a:pt x="39107" y="361986"/>
                  </a:lnTo>
                  <a:lnTo>
                    <a:pt x="83433" y="386838"/>
                  </a:lnTo>
                  <a:lnTo>
                    <a:pt x="123499" y="396158"/>
                  </a:lnTo>
                  <a:lnTo>
                    <a:pt x="159417" y="393331"/>
                  </a:lnTo>
                  <a:lnTo>
                    <a:pt x="192286" y="379494"/>
                  </a:lnTo>
                  <a:lnTo>
                    <a:pt x="240899" y="345453"/>
                  </a:lnTo>
                  <a:lnTo>
                    <a:pt x="275459" y="301814"/>
                  </a:lnTo>
                  <a:lnTo>
                    <a:pt x="299226" y="248480"/>
                  </a:lnTo>
                  <a:lnTo>
                    <a:pt x="314016" y="192885"/>
                  </a:lnTo>
                  <a:lnTo>
                    <a:pt x="316473" y="152037"/>
                  </a:lnTo>
                  <a:lnTo>
                    <a:pt x="309141" y="117187"/>
                  </a:lnTo>
                  <a:lnTo>
                    <a:pt x="279705" y="63352"/>
                  </a:lnTo>
                  <a:lnTo>
                    <a:pt x="253663" y="37228"/>
                  </a:lnTo>
                  <a:lnTo>
                    <a:pt x="207357" y="9780"/>
                  </a:lnTo>
                  <a:lnTo>
                    <a:pt x="1717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5727502" y="2884808"/>
            <a:ext cx="1814893" cy="526426"/>
            <a:chOff x="5727502" y="2884808"/>
            <a:chExt cx="1814893" cy="526426"/>
          </a:xfrm>
        </p:grpSpPr>
        <p:sp>
          <p:nvSpPr>
            <p:cNvPr id="121" name="Freeform 120"/>
            <p:cNvSpPr/>
            <p:nvPr/>
          </p:nvSpPr>
          <p:spPr>
            <a:xfrm>
              <a:off x="5732441" y="3024550"/>
              <a:ext cx="353031" cy="151100"/>
            </a:xfrm>
            <a:custGeom>
              <a:avLst/>
              <a:gdLst/>
              <a:ahLst/>
              <a:cxnLst/>
              <a:rect l="0" t="0" r="0" b="0"/>
              <a:pathLst>
                <a:path w="353031" h="151100">
                  <a:moveTo>
                    <a:pt x="5590" y="81356"/>
                  </a:moveTo>
                  <a:lnTo>
                    <a:pt x="0" y="98124"/>
                  </a:lnTo>
                  <a:lnTo>
                    <a:pt x="694" y="105403"/>
                  </a:lnTo>
                  <a:lnTo>
                    <a:pt x="7703" y="119730"/>
                  </a:lnTo>
                  <a:lnTo>
                    <a:pt x="24804" y="140949"/>
                  </a:lnTo>
                  <a:lnTo>
                    <a:pt x="44155" y="148786"/>
                  </a:lnTo>
                  <a:lnTo>
                    <a:pt x="67184" y="151099"/>
                  </a:lnTo>
                  <a:lnTo>
                    <a:pt x="89117" y="148228"/>
                  </a:lnTo>
                  <a:lnTo>
                    <a:pt x="107443" y="139933"/>
                  </a:lnTo>
                  <a:lnTo>
                    <a:pt x="123388" y="127277"/>
                  </a:lnTo>
                  <a:lnTo>
                    <a:pt x="144348" y="100422"/>
                  </a:lnTo>
                  <a:lnTo>
                    <a:pt x="178492" y="40237"/>
                  </a:lnTo>
                  <a:lnTo>
                    <a:pt x="200060" y="17180"/>
                  </a:lnTo>
                  <a:lnTo>
                    <a:pt x="218363" y="6820"/>
                  </a:lnTo>
                  <a:lnTo>
                    <a:pt x="253987" y="0"/>
                  </a:lnTo>
                  <a:lnTo>
                    <a:pt x="277426" y="4644"/>
                  </a:lnTo>
                  <a:lnTo>
                    <a:pt x="307232" y="20412"/>
                  </a:lnTo>
                  <a:lnTo>
                    <a:pt x="353030" y="60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727502" y="3166602"/>
              <a:ext cx="336913" cy="125838"/>
            </a:xfrm>
            <a:custGeom>
              <a:avLst/>
              <a:gdLst/>
              <a:ahLst/>
              <a:cxnLst/>
              <a:rect l="0" t="0" r="0" b="0"/>
              <a:pathLst>
                <a:path w="336913" h="125838">
                  <a:moveTo>
                    <a:pt x="0" y="65646"/>
                  </a:moveTo>
                  <a:lnTo>
                    <a:pt x="17981" y="89693"/>
                  </a:lnTo>
                  <a:lnTo>
                    <a:pt x="44322" y="109946"/>
                  </a:lnTo>
                  <a:lnTo>
                    <a:pt x="75524" y="122706"/>
                  </a:lnTo>
                  <a:lnTo>
                    <a:pt x="112715" y="125837"/>
                  </a:lnTo>
                  <a:lnTo>
                    <a:pt x="135493" y="122423"/>
                  </a:lnTo>
                  <a:lnTo>
                    <a:pt x="154196" y="113887"/>
                  </a:lnTo>
                  <a:lnTo>
                    <a:pt x="162459" y="108336"/>
                  </a:lnTo>
                  <a:lnTo>
                    <a:pt x="174760" y="92808"/>
                  </a:lnTo>
                  <a:lnTo>
                    <a:pt x="211123" y="33673"/>
                  </a:lnTo>
                  <a:lnTo>
                    <a:pt x="226024" y="15171"/>
                  </a:lnTo>
                  <a:lnTo>
                    <a:pt x="244345" y="3049"/>
                  </a:lnTo>
                  <a:lnTo>
                    <a:pt x="264186" y="0"/>
                  </a:lnTo>
                  <a:lnTo>
                    <a:pt x="274390" y="825"/>
                  </a:lnTo>
                  <a:lnTo>
                    <a:pt x="291967" y="7981"/>
                  </a:lnTo>
                  <a:lnTo>
                    <a:pt x="336912" y="44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269454" y="2963249"/>
              <a:ext cx="205573" cy="321643"/>
            </a:xfrm>
            <a:custGeom>
              <a:avLst/>
              <a:gdLst/>
              <a:ahLst/>
              <a:cxnLst/>
              <a:rect l="0" t="0" r="0" b="0"/>
              <a:pathLst>
                <a:path w="205573" h="321643">
                  <a:moveTo>
                    <a:pt x="195043" y="90015"/>
                  </a:moveTo>
                  <a:lnTo>
                    <a:pt x="195043" y="67658"/>
                  </a:lnTo>
                  <a:lnTo>
                    <a:pt x="183865" y="36987"/>
                  </a:lnTo>
                  <a:lnTo>
                    <a:pt x="165898" y="19264"/>
                  </a:lnTo>
                  <a:lnTo>
                    <a:pt x="142315" y="5928"/>
                  </a:lnTo>
                  <a:lnTo>
                    <a:pt x="116236" y="0"/>
                  </a:lnTo>
                  <a:lnTo>
                    <a:pt x="80836" y="2253"/>
                  </a:lnTo>
                  <a:lnTo>
                    <a:pt x="62006" y="10455"/>
                  </a:lnTo>
                  <a:lnTo>
                    <a:pt x="45838" y="23070"/>
                  </a:lnTo>
                  <a:lnTo>
                    <a:pt x="9264" y="69847"/>
                  </a:lnTo>
                  <a:lnTo>
                    <a:pt x="1341" y="96649"/>
                  </a:lnTo>
                  <a:lnTo>
                    <a:pt x="0" y="138384"/>
                  </a:lnTo>
                  <a:lnTo>
                    <a:pt x="5412" y="160645"/>
                  </a:lnTo>
                  <a:lnTo>
                    <a:pt x="15616" y="178338"/>
                  </a:lnTo>
                  <a:lnTo>
                    <a:pt x="31070" y="190881"/>
                  </a:lnTo>
                  <a:lnTo>
                    <a:pt x="40104" y="195863"/>
                  </a:lnTo>
                  <a:lnTo>
                    <a:pt x="62621" y="198280"/>
                  </a:lnTo>
                  <a:lnTo>
                    <a:pt x="109614" y="190299"/>
                  </a:lnTo>
                  <a:lnTo>
                    <a:pt x="128219" y="177870"/>
                  </a:lnTo>
                  <a:lnTo>
                    <a:pt x="165316" y="138456"/>
                  </a:lnTo>
                  <a:lnTo>
                    <a:pt x="187345" y="89462"/>
                  </a:lnTo>
                  <a:lnTo>
                    <a:pt x="191081" y="86137"/>
                  </a:lnTo>
                  <a:lnTo>
                    <a:pt x="194741" y="87429"/>
                  </a:lnTo>
                  <a:lnTo>
                    <a:pt x="198351" y="91801"/>
                  </a:lnTo>
                  <a:lnTo>
                    <a:pt x="204145" y="140844"/>
                  </a:lnTo>
                  <a:lnTo>
                    <a:pt x="205290" y="203737"/>
                  </a:lnTo>
                  <a:lnTo>
                    <a:pt x="205516" y="261567"/>
                  </a:lnTo>
                  <a:lnTo>
                    <a:pt x="205572" y="321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622425" y="3274362"/>
              <a:ext cx="14655" cy="136872"/>
            </a:xfrm>
            <a:custGeom>
              <a:avLst/>
              <a:gdLst/>
              <a:ahLst/>
              <a:cxnLst/>
              <a:rect l="0" t="0" r="0" b="0"/>
              <a:pathLst>
                <a:path w="14655" h="136872">
                  <a:moveTo>
                    <a:pt x="0" y="0"/>
                  </a:moveTo>
                  <a:lnTo>
                    <a:pt x="14654" y="43963"/>
                  </a:lnTo>
                  <a:lnTo>
                    <a:pt x="13570" y="8542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759495" y="2958507"/>
              <a:ext cx="197576" cy="360981"/>
            </a:xfrm>
            <a:custGeom>
              <a:avLst/>
              <a:gdLst/>
              <a:ahLst/>
              <a:cxnLst/>
              <a:rect l="0" t="0" r="0" b="0"/>
              <a:pathLst>
                <a:path w="197576" h="360981">
                  <a:moveTo>
                    <a:pt x="73500" y="31586"/>
                  </a:moveTo>
                  <a:lnTo>
                    <a:pt x="49453" y="41161"/>
                  </a:lnTo>
                  <a:lnTo>
                    <a:pt x="35126" y="51829"/>
                  </a:lnTo>
                  <a:lnTo>
                    <a:pt x="19496" y="76578"/>
                  </a:lnTo>
                  <a:lnTo>
                    <a:pt x="4904" y="124788"/>
                  </a:lnTo>
                  <a:lnTo>
                    <a:pt x="808" y="179371"/>
                  </a:lnTo>
                  <a:lnTo>
                    <a:pt x="0" y="235213"/>
                  </a:lnTo>
                  <a:lnTo>
                    <a:pt x="8245" y="290134"/>
                  </a:lnTo>
                  <a:lnTo>
                    <a:pt x="14472" y="313782"/>
                  </a:lnTo>
                  <a:lnTo>
                    <a:pt x="27379" y="332871"/>
                  </a:lnTo>
                  <a:lnTo>
                    <a:pt x="44812" y="347984"/>
                  </a:lnTo>
                  <a:lnTo>
                    <a:pt x="64259" y="358601"/>
                  </a:lnTo>
                  <a:lnTo>
                    <a:pt x="84601" y="360980"/>
                  </a:lnTo>
                  <a:lnTo>
                    <a:pt x="104170" y="356968"/>
                  </a:lnTo>
                  <a:lnTo>
                    <a:pt x="120666" y="347385"/>
                  </a:lnTo>
                  <a:lnTo>
                    <a:pt x="164574" y="293869"/>
                  </a:lnTo>
                  <a:lnTo>
                    <a:pt x="188366" y="230581"/>
                  </a:lnTo>
                  <a:lnTo>
                    <a:pt x="197575" y="175269"/>
                  </a:lnTo>
                  <a:lnTo>
                    <a:pt x="193581" y="133300"/>
                  </a:lnTo>
                  <a:lnTo>
                    <a:pt x="173345" y="85603"/>
                  </a:lnTo>
                  <a:lnTo>
                    <a:pt x="139926" y="37356"/>
                  </a:lnTo>
                  <a:lnTo>
                    <a:pt x="102958" y="11751"/>
                  </a:lnTo>
                  <a:lnTo>
                    <a:pt x="945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015634" y="2937450"/>
              <a:ext cx="215800" cy="318816"/>
            </a:xfrm>
            <a:custGeom>
              <a:avLst/>
              <a:gdLst/>
              <a:ahLst/>
              <a:cxnLst/>
              <a:rect l="0" t="0" r="0" b="0"/>
              <a:pathLst>
                <a:path w="215800" h="318816">
                  <a:moveTo>
                    <a:pt x="101630" y="21057"/>
                  </a:moveTo>
                  <a:lnTo>
                    <a:pt x="84862" y="26647"/>
                  </a:lnTo>
                  <a:lnTo>
                    <a:pt x="70392" y="41869"/>
                  </a:lnTo>
                  <a:lnTo>
                    <a:pt x="31081" y="105264"/>
                  </a:lnTo>
                  <a:lnTo>
                    <a:pt x="4732" y="159095"/>
                  </a:lnTo>
                  <a:lnTo>
                    <a:pt x="0" y="199088"/>
                  </a:lnTo>
                  <a:lnTo>
                    <a:pt x="8289" y="258171"/>
                  </a:lnTo>
                  <a:lnTo>
                    <a:pt x="11327" y="270380"/>
                  </a:lnTo>
                  <a:lnTo>
                    <a:pt x="24061" y="290185"/>
                  </a:lnTo>
                  <a:lnTo>
                    <a:pt x="41418" y="305616"/>
                  </a:lnTo>
                  <a:lnTo>
                    <a:pt x="60831" y="316374"/>
                  </a:lnTo>
                  <a:lnTo>
                    <a:pt x="87396" y="318815"/>
                  </a:lnTo>
                  <a:lnTo>
                    <a:pt x="140933" y="310851"/>
                  </a:lnTo>
                  <a:lnTo>
                    <a:pt x="174496" y="290196"/>
                  </a:lnTo>
                  <a:lnTo>
                    <a:pt x="189777" y="271696"/>
                  </a:lnTo>
                  <a:lnTo>
                    <a:pt x="209119" y="231223"/>
                  </a:lnTo>
                  <a:lnTo>
                    <a:pt x="215799" y="173793"/>
                  </a:lnTo>
                  <a:lnTo>
                    <a:pt x="214616" y="131563"/>
                  </a:lnTo>
                  <a:lnTo>
                    <a:pt x="188071" y="68798"/>
                  </a:lnTo>
                  <a:lnTo>
                    <a:pt x="129526" y="6733"/>
                  </a:lnTo>
                  <a:lnTo>
                    <a:pt x="1226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278918" y="2884808"/>
              <a:ext cx="263477" cy="334571"/>
            </a:xfrm>
            <a:custGeom>
              <a:avLst/>
              <a:gdLst/>
              <a:ahLst/>
              <a:cxnLst/>
              <a:rect l="0" t="0" r="0" b="0"/>
              <a:pathLst>
                <a:path w="263477" h="334571">
                  <a:moveTo>
                    <a:pt x="122616" y="52642"/>
                  </a:moveTo>
                  <a:lnTo>
                    <a:pt x="98569" y="62218"/>
                  </a:lnTo>
                  <a:lnTo>
                    <a:pt x="63023" y="92046"/>
                  </a:lnTo>
                  <a:lnTo>
                    <a:pt x="36061" y="127886"/>
                  </a:lnTo>
                  <a:lnTo>
                    <a:pt x="8850" y="184777"/>
                  </a:lnTo>
                  <a:lnTo>
                    <a:pt x="0" y="230873"/>
                  </a:lnTo>
                  <a:lnTo>
                    <a:pt x="4169" y="258198"/>
                  </a:lnTo>
                  <a:lnTo>
                    <a:pt x="19670" y="290192"/>
                  </a:lnTo>
                  <a:lnTo>
                    <a:pt x="33579" y="305619"/>
                  </a:lnTo>
                  <a:lnTo>
                    <a:pt x="81254" y="329007"/>
                  </a:lnTo>
                  <a:lnTo>
                    <a:pt x="117899" y="334570"/>
                  </a:lnTo>
                  <a:lnTo>
                    <a:pt x="141577" y="329632"/>
                  </a:lnTo>
                  <a:lnTo>
                    <a:pt x="185372" y="307398"/>
                  </a:lnTo>
                  <a:lnTo>
                    <a:pt x="219414" y="272070"/>
                  </a:lnTo>
                  <a:lnTo>
                    <a:pt x="245549" y="231297"/>
                  </a:lnTo>
                  <a:lnTo>
                    <a:pt x="262322" y="183858"/>
                  </a:lnTo>
                  <a:lnTo>
                    <a:pt x="263476" y="160094"/>
                  </a:lnTo>
                  <a:lnTo>
                    <a:pt x="251606" y="105570"/>
                  </a:lnTo>
                  <a:lnTo>
                    <a:pt x="240513" y="74954"/>
                  </a:lnTo>
                  <a:lnTo>
                    <a:pt x="221759" y="50544"/>
                  </a:lnTo>
                  <a:lnTo>
                    <a:pt x="194495" y="29664"/>
                  </a:lnTo>
                  <a:lnTo>
                    <a:pt x="1436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5222610" y="94756"/>
            <a:ext cx="4189868" cy="463670"/>
            <a:chOff x="5222610" y="94756"/>
            <a:chExt cx="4189868" cy="463670"/>
          </a:xfrm>
        </p:grpSpPr>
        <p:sp>
          <p:nvSpPr>
            <p:cNvPr id="129" name="Freeform 128"/>
            <p:cNvSpPr/>
            <p:nvPr/>
          </p:nvSpPr>
          <p:spPr>
            <a:xfrm>
              <a:off x="5222610" y="94756"/>
              <a:ext cx="315380" cy="463670"/>
            </a:xfrm>
            <a:custGeom>
              <a:avLst/>
              <a:gdLst/>
              <a:ahLst/>
              <a:cxnLst/>
              <a:rect l="0" t="0" r="0" b="0"/>
              <a:pathLst>
                <a:path w="315380" h="463670">
                  <a:moveTo>
                    <a:pt x="20581" y="126342"/>
                  </a:moveTo>
                  <a:lnTo>
                    <a:pt x="13346" y="155068"/>
                  </a:lnTo>
                  <a:lnTo>
                    <a:pt x="13823" y="215334"/>
                  </a:lnTo>
                  <a:lnTo>
                    <a:pt x="18579" y="260335"/>
                  </a:lnTo>
                  <a:lnTo>
                    <a:pt x="25775" y="321656"/>
                  </a:lnTo>
                  <a:lnTo>
                    <a:pt x="29529" y="373336"/>
                  </a:lnTo>
                  <a:lnTo>
                    <a:pt x="39203" y="435700"/>
                  </a:lnTo>
                  <a:lnTo>
                    <a:pt x="46636" y="463669"/>
                  </a:lnTo>
                  <a:lnTo>
                    <a:pt x="33826" y="411076"/>
                  </a:lnTo>
                  <a:lnTo>
                    <a:pt x="23544" y="351128"/>
                  </a:lnTo>
                  <a:lnTo>
                    <a:pt x="18340" y="299010"/>
                  </a:lnTo>
                  <a:lnTo>
                    <a:pt x="11690" y="239478"/>
                  </a:lnTo>
                  <a:lnTo>
                    <a:pt x="1935" y="176899"/>
                  </a:lnTo>
                  <a:lnTo>
                    <a:pt x="0" y="122420"/>
                  </a:lnTo>
                  <a:lnTo>
                    <a:pt x="5975" y="100812"/>
                  </a:lnTo>
                  <a:lnTo>
                    <a:pt x="10844" y="91775"/>
                  </a:lnTo>
                  <a:lnTo>
                    <a:pt x="25613" y="78613"/>
                  </a:lnTo>
                  <a:lnTo>
                    <a:pt x="69279" y="60632"/>
                  </a:lnTo>
                  <a:lnTo>
                    <a:pt x="122964" y="45815"/>
                  </a:lnTo>
                  <a:lnTo>
                    <a:pt x="178629" y="31623"/>
                  </a:lnTo>
                  <a:lnTo>
                    <a:pt x="234684" y="17555"/>
                  </a:lnTo>
                  <a:lnTo>
                    <a:pt x="295495" y="8334"/>
                  </a:lnTo>
                  <a:lnTo>
                    <a:pt x="3153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253720" y="347440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41506" y="8333"/>
                  </a:lnTo>
                  <a:lnTo>
                    <a:pt x="90083" y="15684"/>
                  </a:lnTo>
                  <a:lnTo>
                    <a:pt x="27143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464290" y="273740"/>
              <a:ext cx="147400" cy="277233"/>
            </a:xfrm>
            <a:custGeom>
              <a:avLst/>
              <a:gdLst/>
              <a:ahLst/>
              <a:cxnLst/>
              <a:rect l="0" t="0" r="0" b="0"/>
              <a:pathLst>
                <a:path w="147400" h="277233">
                  <a:moveTo>
                    <a:pt x="0" y="115814"/>
                  </a:moveTo>
                  <a:lnTo>
                    <a:pt x="14654" y="177907"/>
                  </a:lnTo>
                  <a:lnTo>
                    <a:pt x="40000" y="231485"/>
                  </a:lnTo>
                  <a:lnTo>
                    <a:pt x="57043" y="277232"/>
                  </a:lnTo>
                  <a:lnTo>
                    <a:pt x="44777" y="224048"/>
                  </a:lnTo>
                  <a:lnTo>
                    <a:pt x="34538" y="168346"/>
                  </a:lnTo>
                  <a:lnTo>
                    <a:pt x="35580" y="126310"/>
                  </a:lnTo>
                  <a:lnTo>
                    <a:pt x="46413" y="75773"/>
                  </a:lnTo>
                  <a:lnTo>
                    <a:pt x="61975" y="48318"/>
                  </a:lnTo>
                  <a:lnTo>
                    <a:pt x="77847" y="35903"/>
                  </a:lnTo>
                  <a:lnTo>
                    <a:pt x="136209" y="569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656128" y="326383"/>
              <a:ext cx="200997" cy="210051"/>
            </a:xfrm>
            <a:custGeom>
              <a:avLst/>
              <a:gdLst/>
              <a:ahLst/>
              <a:cxnLst/>
              <a:rect l="0" t="0" r="0" b="0"/>
              <a:pathLst>
                <a:path w="200997" h="210051">
                  <a:moveTo>
                    <a:pt x="124017" y="10528"/>
                  </a:moveTo>
                  <a:lnTo>
                    <a:pt x="61924" y="16118"/>
                  </a:lnTo>
                  <a:lnTo>
                    <a:pt x="35169" y="30772"/>
                  </a:lnTo>
                  <a:lnTo>
                    <a:pt x="22918" y="46432"/>
                  </a:lnTo>
                  <a:lnTo>
                    <a:pt x="5521" y="85081"/>
                  </a:lnTo>
                  <a:lnTo>
                    <a:pt x="0" y="127244"/>
                  </a:lnTo>
                  <a:lnTo>
                    <a:pt x="9542" y="171193"/>
                  </a:lnTo>
                  <a:lnTo>
                    <a:pt x="24006" y="193459"/>
                  </a:lnTo>
                  <a:lnTo>
                    <a:pt x="32777" y="202672"/>
                  </a:lnTo>
                  <a:lnTo>
                    <a:pt x="43303" y="207644"/>
                  </a:lnTo>
                  <a:lnTo>
                    <a:pt x="67477" y="210050"/>
                  </a:lnTo>
                  <a:lnTo>
                    <a:pt x="101805" y="204827"/>
                  </a:lnTo>
                  <a:lnTo>
                    <a:pt x="134203" y="190281"/>
                  </a:lnTo>
                  <a:lnTo>
                    <a:pt x="168186" y="163235"/>
                  </a:lnTo>
                  <a:lnTo>
                    <a:pt x="189096" y="135323"/>
                  </a:lnTo>
                  <a:lnTo>
                    <a:pt x="198954" y="115126"/>
                  </a:lnTo>
                  <a:lnTo>
                    <a:pt x="200996" y="94451"/>
                  </a:lnTo>
                  <a:lnTo>
                    <a:pt x="196834" y="74733"/>
                  </a:lnTo>
                  <a:lnTo>
                    <a:pt x="168600" y="30104"/>
                  </a:lnTo>
                  <a:lnTo>
                    <a:pt x="1345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895958" y="313042"/>
              <a:ext cx="221100" cy="189047"/>
            </a:xfrm>
            <a:custGeom>
              <a:avLst/>
              <a:gdLst/>
              <a:ahLst/>
              <a:cxnLst/>
              <a:rect l="0" t="0" r="0" b="0"/>
              <a:pathLst>
                <a:path w="221100" h="189047">
                  <a:moveTo>
                    <a:pt x="0" y="55455"/>
                  </a:moveTo>
                  <a:lnTo>
                    <a:pt x="8334" y="92933"/>
                  </a:lnTo>
                  <a:lnTo>
                    <a:pt x="15685" y="144356"/>
                  </a:lnTo>
                  <a:lnTo>
                    <a:pt x="26062" y="189046"/>
                  </a:lnTo>
                  <a:lnTo>
                    <a:pt x="16359" y="137677"/>
                  </a:lnTo>
                  <a:lnTo>
                    <a:pt x="4445" y="80318"/>
                  </a:lnTo>
                  <a:lnTo>
                    <a:pt x="1975" y="52077"/>
                  </a:lnTo>
                  <a:lnTo>
                    <a:pt x="7117" y="30167"/>
                  </a:lnTo>
                  <a:lnTo>
                    <a:pt x="11764" y="21049"/>
                  </a:lnTo>
                  <a:lnTo>
                    <a:pt x="26285" y="7798"/>
                  </a:lnTo>
                  <a:lnTo>
                    <a:pt x="35071" y="2627"/>
                  </a:lnTo>
                  <a:lnTo>
                    <a:pt x="57311" y="0"/>
                  </a:lnTo>
                  <a:lnTo>
                    <a:pt x="69793" y="938"/>
                  </a:lnTo>
                  <a:lnTo>
                    <a:pt x="93020" y="11338"/>
                  </a:lnTo>
                  <a:lnTo>
                    <a:pt x="154406" y="57747"/>
                  </a:lnTo>
                  <a:lnTo>
                    <a:pt x="193107" y="106124"/>
                  </a:lnTo>
                  <a:lnTo>
                    <a:pt x="217370" y="164856"/>
                  </a:lnTo>
                  <a:lnTo>
                    <a:pt x="221099" y="181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159171" y="115813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0" y="0"/>
                  </a:moveTo>
                  <a:lnTo>
                    <a:pt x="11453" y="48931"/>
                  </a:lnTo>
                  <a:lnTo>
                    <a:pt x="21330" y="96776"/>
                  </a:lnTo>
                  <a:lnTo>
                    <a:pt x="31667" y="151117"/>
                  </a:lnTo>
                  <a:lnTo>
                    <a:pt x="42138" y="208552"/>
                  </a:lnTo>
                  <a:lnTo>
                    <a:pt x="49530" y="262615"/>
                  </a:lnTo>
                  <a:lnTo>
                    <a:pt x="51720" y="315678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85471" y="242155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3834" y="3119"/>
                  </a:lnTo>
                  <a:lnTo>
                    <a:pt x="114444" y="8333"/>
                  </a:lnTo>
                  <a:lnTo>
                    <a:pt x="62766" y="9878"/>
                  </a:lnTo>
                  <a:lnTo>
                    <a:pt x="22887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348684" y="357968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559253" y="15792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571953" y="252683"/>
              <a:ext cx="250514" cy="249922"/>
            </a:xfrm>
            <a:custGeom>
              <a:avLst/>
              <a:gdLst/>
              <a:ahLst/>
              <a:cxnLst/>
              <a:rect l="0" t="0" r="0" b="0"/>
              <a:pathLst>
                <a:path w="250514" h="249922">
                  <a:moveTo>
                    <a:pt x="18886" y="0"/>
                  </a:moveTo>
                  <a:lnTo>
                    <a:pt x="11651" y="27557"/>
                  </a:lnTo>
                  <a:lnTo>
                    <a:pt x="9008" y="86899"/>
                  </a:lnTo>
                  <a:lnTo>
                    <a:pt x="2897" y="149357"/>
                  </a:lnTo>
                  <a:lnTo>
                    <a:pt x="0" y="212820"/>
                  </a:lnTo>
                  <a:lnTo>
                    <a:pt x="3863" y="238476"/>
                  </a:lnTo>
                  <a:lnTo>
                    <a:pt x="8871" y="245552"/>
                  </a:lnTo>
                  <a:lnTo>
                    <a:pt x="15719" y="249099"/>
                  </a:lnTo>
                  <a:lnTo>
                    <a:pt x="33856" y="249921"/>
                  </a:lnTo>
                  <a:lnTo>
                    <a:pt x="91553" y="237820"/>
                  </a:lnTo>
                  <a:lnTo>
                    <a:pt x="144071" y="225615"/>
                  </a:lnTo>
                  <a:lnTo>
                    <a:pt x="206438" y="221991"/>
                  </a:lnTo>
                  <a:lnTo>
                    <a:pt x="250513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622425" y="305326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10528"/>
                  </a:moveTo>
                  <a:lnTo>
                    <a:pt x="111191" y="10528"/>
                  </a:lnTo>
                  <a:lnTo>
                    <a:pt x="55889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569782" y="126358"/>
              <a:ext cx="263214" cy="94741"/>
            </a:xfrm>
            <a:custGeom>
              <a:avLst/>
              <a:gdLst/>
              <a:ahLst/>
              <a:cxnLst/>
              <a:rect l="0" t="0" r="0" b="0"/>
              <a:pathLst>
                <a:path w="263214" h="94741">
                  <a:moveTo>
                    <a:pt x="263213" y="10512"/>
                  </a:moveTo>
                  <a:lnTo>
                    <a:pt x="225734" y="2179"/>
                  </a:lnTo>
                  <a:lnTo>
                    <a:pt x="174311" y="417"/>
                  </a:lnTo>
                  <a:lnTo>
                    <a:pt x="117923" y="69"/>
                  </a:lnTo>
                  <a:lnTo>
                    <a:pt x="54792" y="0"/>
                  </a:lnTo>
                  <a:lnTo>
                    <a:pt x="27862" y="2331"/>
                  </a:lnTo>
                  <a:lnTo>
                    <a:pt x="8094" y="11165"/>
                  </a:lnTo>
                  <a:lnTo>
                    <a:pt x="3056" y="19136"/>
                  </a:lnTo>
                  <a:lnTo>
                    <a:pt x="257" y="62432"/>
                  </a:lnTo>
                  <a:lnTo>
                    <a:pt x="0" y="94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811938" y="352352"/>
              <a:ext cx="157928" cy="163545"/>
            </a:xfrm>
            <a:custGeom>
              <a:avLst/>
              <a:gdLst/>
              <a:ahLst/>
              <a:cxnLst/>
              <a:rect l="0" t="0" r="0" b="0"/>
              <a:pathLst>
                <a:path w="157928" h="163545">
                  <a:moveTo>
                    <a:pt x="0" y="37202"/>
                  </a:moveTo>
                  <a:lnTo>
                    <a:pt x="0" y="86133"/>
                  </a:lnTo>
                  <a:lnTo>
                    <a:pt x="6065" y="144121"/>
                  </a:lnTo>
                  <a:lnTo>
                    <a:pt x="5214" y="143576"/>
                  </a:lnTo>
                  <a:lnTo>
                    <a:pt x="3476" y="139704"/>
                  </a:lnTo>
                  <a:lnTo>
                    <a:pt x="457" y="87167"/>
                  </a:lnTo>
                  <a:lnTo>
                    <a:pt x="5679" y="38753"/>
                  </a:lnTo>
                  <a:lnTo>
                    <a:pt x="20270" y="11665"/>
                  </a:lnTo>
                  <a:lnTo>
                    <a:pt x="28721" y="6139"/>
                  </a:lnTo>
                  <a:lnTo>
                    <a:pt x="50589" y="0"/>
                  </a:lnTo>
                  <a:lnTo>
                    <a:pt x="60632" y="702"/>
                  </a:lnTo>
                  <a:lnTo>
                    <a:pt x="78030" y="7722"/>
                  </a:lnTo>
                  <a:lnTo>
                    <a:pt x="100978" y="30417"/>
                  </a:lnTo>
                  <a:lnTo>
                    <a:pt x="134755" y="84584"/>
                  </a:lnTo>
                  <a:lnTo>
                    <a:pt x="149241" y="118051"/>
                  </a:lnTo>
                  <a:lnTo>
                    <a:pt x="157927" y="163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004917" y="110644"/>
              <a:ext cx="152878" cy="427903"/>
            </a:xfrm>
            <a:custGeom>
              <a:avLst/>
              <a:gdLst/>
              <a:ahLst/>
              <a:cxnLst/>
              <a:rect l="0" t="0" r="0" b="0"/>
              <a:pathLst>
                <a:path w="152878" h="427903">
                  <a:moveTo>
                    <a:pt x="143932" y="289438"/>
                  </a:moveTo>
                  <a:lnTo>
                    <a:pt x="114624" y="251065"/>
                  </a:lnTo>
                  <a:lnTo>
                    <a:pt x="88846" y="235435"/>
                  </a:lnTo>
                  <a:lnTo>
                    <a:pt x="69147" y="233461"/>
                  </a:lnTo>
                  <a:lnTo>
                    <a:pt x="58980" y="234573"/>
                  </a:lnTo>
                  <a:lnTo>
                    <a:pt x="49863" y="239993"/>
                  </a:lnTo>
                  <a:lnTo>
                    <a:pt x="33493" y="258494"/>
                  </a:lnTo>
                  <a:lnTo>
                    <a:pt x="8232" y="318913"/>
                  </a:lnTo>
                  <a:lnTo>
                    <a:pt x="0" y="355104"/>
                  </a:lnTo>
                  <a:lnTo>
                    <a:pt x="680" y="392343"/>
                  </a:lnTo>
                  <a:lnTo>
                    <a:pt x="2807" y="403665"/>
                  </a:lnTo>
                  <a:lnTo>
                    <a:pt x="7735" y="412383"/>
                  </a:lnTo>
                  <a:lnTo>
                    <a:pt x="22569" y="425189"/>
                  </a:lnTo>
                  <a:lnTo>
                    <a:pt x="31438" y="427902"/>
                  </a:lnTo>
                  <a:lnTo>
                    <a:pt x="50651" y="427797"/>
                  </a:lnTo>
                  <a:lnTo>
                    <a:pt x="67769" y="420731"/>
                  </a:lnTo>
                  <a:lnTo>
                    <a:pt x="83175" y="408622"/>
                  </a:lnTo>
                  <a:lnTo>
                    <a:pt x="103834" y="382074"/>
                  </a:lnTo>
                  <a:lnTo>
                    <a:pt x="129456" y="319668"/>
                  </a:lnTo>
                  <a:lnTo>
                    <a:pt x="143846" y="267420"/>
                  </a:lnTo>
                  <a:lnTo>
                    <a:pt x="152364" y="212040"/>
                  </a:lnTo>
                  <a:lnTo>
                    <a:pt x="152877" y="148804"/>
                  </a:lnTo>
                  <a:lnTo>
                    <a:pt x="142926" y="90040"/>
                  </a:lnTo>
                  <a:lnTo>
                    <a:pt x="125083" y="27697"/>
                  </a:lnTo>
                  <a:lnTo>
                    <a:pt x="113718" y="5823"/>
                  </a:lnTo>
                  <a:lnTo>
                    <a:pt x="107412" y="926"/>
                  </a:lnTo>
                  <a:lnTo>
                    <a:pt x="100868" y="0"/>
                  </a:lnTo>
                  <a:lnTo>
                    <a:pt x="94166" y="1723"/>
                  </a:lnTo>
                  <a:lnTo>
                    <a:pt x="90868" y="6381"/>
                  </a:lnTo>
                  <a:lnTo>
                    <a:pt x="91003" y="54418"/>
                  </a:lnTo>
                  <a:lnTo>
                    <a:pt x="99639" y="108830"/>
                  </a:lnTo>
                  <a:lnTo>
                    <a:pt x="108062" y="157676"/>
                  </a:lnTo>
                  <a:lnTo>
                    <a:pt x="112247" y="208024"/>
                  </a:lnTo>
                  <a:lnTo>
                    <a:pt x="123550" y="264431"/>
                  </a:lnTo>
                  <a:lnTo>
                    <a:pt x="139342" y="319334"/>
                  </a:lnTo>
                  <a:lnTo>
                    <a:pt x="143932" y="352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543820" y="126341"/>
              <a:ext cx="268326" cy="431670"/>
            </a:xfrm>
            <a:custGeom>
              <a:avLst/>
              <a:gdLst/>
              <a:ahLst/>
              <a:cxnLst/>
              <a:rect l="0" t="0" r="0" b="0"/>
              <a:pathLst>
                <a:path w="268326" h="431670">
                  <a:moveTo>
                    <a:pt x="57755" y="0"/>
                  </a:moveTo>
                  <a:lnTo>
                    <a:pt x="37969" y="48931"/>
                  </a:lnTo>
                  <a:lnTo>
                    <a:pt x="29665" y="99896"/>
                  </a:lnTo>
                  <a:lnTo>
                    <a:pt x="21270" y="163233"/>
                  </a:lnTo>
                  <a:lnTo>
                    <a:pt x="15583" y="226349"/>
                  </a:lnTo>
                  <a:lnTo>
                    <a:pt x="8735" y="276597"/>
                  </a:lnTo>
                  <a:lnTo>
                    <a:pt x="2709" y="332970"/>
                  </a:lnTo>
                  <a:lnTo>
                    <a:pt x="0" y="344813"/>
                  </a:lnTo>
                  <a:lnTo>
                    <a:pt x="3230" y="367330"/>
                  </a:lnTo>
                  <a:lnTo>
                    <a:pt x="7367" y="378248"/>
                  </a:lnTo>
                  <a:lnTo>
                    <a:pt x="14804" y="384356"/>
                  </a:lnTo>
                  <a:lnTo>
                    <a:pt x="63483" y="391994"/>
                  </a:lnTo>
                  <a:lnTo>
                    <a:pt x="123487" y="404075"/>
                  </a:lnTo>
                  <a:lnTo>
                    <a:pt x="180400" y="410490"/>
                  </a:lnTo>
                  <a:lnTo>
                    <a:pt x="233583" y="421810"/>
                  </a:lnTo>
                  <a:lnTo>
                    <a:pt x="268325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633161" y="315854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57196" y="105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643689" y="12634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88782" y="1464"/>
                  </a:lnTo>
                  <a:lnTo>
                    <a:pt x="26971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864742" y="315854"/>
              <a:ext cx="179278" cy="200043"/>
            </a:xfrm>
            <a:custGeom>
              <a:avLst/>
              <a:gdLst/>
              <a:ahLst/>
              <a:cxnLst/>
              <a:rect l="0" t="0" r="0" b="0"/>
              <a:pathLst>
                <a:path w="179278" h="200043">
                  <a:moveTo>
                    <a:pt x="126388" y="0"/>
                  </a:moveTo>
                  <a:lnTo>
                    <a:pt x="67770" y="5590"/>
                  </a:lnTo>
                  <a:lnTo>
                    <a:pt x="23171" y="19129"/>
                  </a:lnTo>
                  <a:lnTo>
                    <a:pt x="6034" y="30339"/>
                  </a:lnTo>
                  <a:lnTo>
                    <a:pt x="1698" y="37773"/>
                  </a:lnTo>
                  <a:lnTo>
                    <a:pt x="0" y="55393"/>
                  </a:lnTo>
                  <a:lnTo>
                    <a:pt x="3525" y="62665"/>
                  </a:lnTo>
                  <a:lnTo>
                    <a:pt x="16799" y="73865"/>
                  </a:lnTo>
                  <a:lnTo>
                    <a:pt x="49593" y="86747"/>
                  </a:lnTo>
                  <a:lnTo>
                    <a:pt x="110136" y="99941"/>
                  </a:lnTo>
                  <a:lnTo>
                    <a:pt x="165803" y="137326"/>
                  </a:lnTo>
                  <a:lnTo>
                    <a:pt x="173722" y="144193"/>
                  </a:lnTo>
                  <a:lnTo>
                    <a:pt x="177831" y="152281"/>
                  </a:lnTo>
                  <a:lnTo>
                    <a:pt x="179277" y="170626"/>
                  </a:lnTo>
                  <a:lnTo>
                    <a:pt x="175685" y="178092"/>
                  </a:lnTo>
                  <a:lnTo>
                    <a:pt x="162336" y="189506"/>
                  </a:lnTo>
                  <a:lnTo>
                    <a:pt x="129500" y="196920"/>
                  </a:lnTo>
                  <a:lnTo>
                    <a:pt x="75180" y="199631"/>
                  </a:lnTo>
                  <a:lnTo>
                    <a:pt x="6321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022715" y="126341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8333" y="57265"/>
                  </a:lnTo>
                  <a:lnTo>
                    <a:pt x="12998" y="106655"/>
                  </a:lnTo>
                  <a:lnTo>
                    <a:pt x="21789" y="158334"/>
                  </a:lnTo>
                  <a:lnTo>
                    <a:pt x="28682" y="207571"/>
                  </a:lnTo>
                  <a:lnTo>
                    <a:pt x="36601" y="260541"/>
                  </a:lnTo>
                  <a:lnTo>
                    <a:pt x="41388" y="314478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917430" y="243618"/>
              <a:ext cx="252685" cy="9066"/>
            </a:xfrm>
            <a:custGeom>
              <a:avLst/>
              <a:gdLst/>
              <a:ahLst/>
              <a:cxnLst/>
              <a:rect l="0" t="0" r="0" b="0"/>
              <a:pathLst>
                <a:path w="252685" h="9066">
                  <a:moveTo>
                    <a:pt x="252684" y="9065"/>
                  </a:moveTo>
                  <a:lnTo>
                    <a:pt x="194067" y="3476"/>
                  </a:lnTo>
                  <a:lnTo>
                    <a:pt x="142509" y="0"/>
                  </a:lnTo>
                  <a:lnTo>
                    <a:pt x="88368" y="4560"/>
                  </a:lnTo>
                  <a:lnTo>
                    <a:pt x="35283" y="773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140724" y="389554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138528" y="2737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201700" y="323892"/>
              <a:ext cx="235759" cy="184118"/>
            </a:xfrm>
            <a:custGeom>
              <a:avLst/>
              <a:gdLst/>
              <a:ahLst/>
              <a:cxnLst/>
              <a:rect l="0" t="0" r="0" b="0"/>
              <a:pathLst>
                <a:path w="235759" h="184118">
                  <a:moveTo>
                    <a:pt x="0" y="65662"/>
                  </a:moveTo>
                  <a:lnTo>
                    <a:pt x="16788" y="120707"/>
                  </a:lnTo>
                  <a:lnTo>
                    <a:pt x="26747" y="184117"/>
                  </a:lnTo>
                  <a:lnTo>
                    <a:pt x="26020" y="183237"/>
                  </a:lnTo>
                  <a:lnTo>
                    <a:pt x="24366" y="179140"/>
                  </a:lnTo>
                  <a:lnTo>
                    <a:pt x="18372" y="121001"/>
                  </a:lnTo>
                  <a:lnTo>
                    <a:pt x="15184" y="98446"/>
                  </a:lnTo>
                  <a:lnTo>
                    <a:pt x="25641" y="44763"/>
                  </a:lnTo>
                  <a:lnTo>
                    <a:pt x="29962" y="40031"/>
                  </a:lnTo>
                  <a:lnTo>
                    <a:pt x="35183" y="39216"/>
                  </a:lnTo>
                  <a:lnTo>
                    <a:pt x="65961" y="49130"/>
                  </a:lnTo>
                  <a:lnTo>
                    <a:pt x="82348" y="61824"/>
                  </a:lnTo>
                  <a:lnTo>
                    <a:pt x="89993" y="70122"/>
                  </a:lnTo>
                  <a:lnTo>
                    <a:pt x="95090" y="69805"/>
                  </a:lnTo>
                  <a:lnTo>
                    <a:pt x="98488" y="63745"/>
                  </a:lnTo>
                  <a:lnTo>
                    <a:pt x="109531" y="23169"/>
                  </a:lnTo>
                  <a:lnTo>
                    <a:pt x="115134" y="15107"/>
                  </a:lnTo>
                  <a:lnTo>
                    <a:pt x="130719" y="3029"/>
                  </a:lnTo>
                  <a:lnTo>
                    <a:pt x="149344" y="0"/>
                  </a:lnTo>
                  <a:lnTo>
                    <a:pt x="159224" y="831"/>
                  </a:lnTo>
                  <a:lnTo>
                    <a:pt x="179560" y="11112"/>
                  </a:lnTo>
                  <a:lnTo>
                    <a:pt x="197957" y="27379"/>
                  </a:lnTo>
                  <a:lnTo>
                    <a:pt x="219300" y="66419"/>
                  </a:lnTo>
                  <a:lnTo>
                    <a:pt x="234781" y="113515"/>
                  </a:lnTo>
                  <a:lnTo>
                    <a:pt x="235758" y="137233"/>
                  </a:lnTo>
                  <a:lnTo>
                    <a:pt x="231627" y="170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479729" y="326314"/>
              <a:ext cx="216810" cy="199200"/>
            </a:xfrm>
            <a:custGeom>
              <a:avLst/>
              <a:gdLst/>
              <a:ahLst/>
              <a:cxnLst/>
              <a:rect l="0" t="0" r="0" b="0"/>
              <a:pathLst>
                <a:path w="216810" h="199200">
                  <a:moveTo>
                    <a:pt x="132582" y="94825"/>
                  </a:moveTo>
                  <a:lnTo>
                    <a:pt x="130243" y="55138"/>
                  </a:lnTo>
                  <a:lnTo>
                    <a:pt x="115771" y="23015"/>
                  </a:lnTo>
                  <a:lnTo>
                    <a:pt x="103274" y="5978"/>
                  </a:lnTo>
                  <a:lnTo>
                    <a:pt x="95495" y="1668"/>
                  </a:lnTo>
                  <a:lnTo>
                    <a:pt x="77494" y="0"/>
                  </a:lnTo>
                  <a:lnTo>
                    <a:pt x="47629" y="11227"/>
                  </a:lnTo>
                  <a:lnTo>
                    <a:pt x="30094" y="29205"/>
                  </a:lnTo>
                  <a:lnTo>
                    <a:pt x="10188" y="65634"/>
                  </a:lnTo>
                  <a:lnTo>
                    <a:pt x="0" y="109183"/>
                  </a:lnTo>
                  <a:lnTo>
                    <a:pt x="102" y="156011"/>
                  </a:lnTo>
                  <a:lnTo>
                    <a:pt x="2147" y="170711"/>
                  </a:lnTo>
                  <a:lnTo>
                    <a:pt x="8191" y="181681"/>
                  </a:lnTo>
                  <a:lnTo>
                    <a:pt x="27384" y="196989"/>
                  </a:lnTo>
                  <a:lnTo>
                    <a:pt x="37883" y="199199"/>
                  </a:lnTo>
                  <a:lnTo>
                    <a:pt x="58908" y="195416"/>
                  </a:lnTo>
                  <a:lnTo>
                    <a:pt x="67088" y="189962"/>
                  </a:lnTo>
                  <a:lnTo>
                    <a:pt x="79297" y="174543"/>
                  </a:lnTo>
                  <a:lnTo>
                    <a:pt x="92747" y="140542"/>
                  </a:lnTo>
                  <a:lnTo>
                    <a:pt x="100537" y="95320"/>
                  </a:lnTo>
                  <a:lnTo>
                    <a:pt x="103030" y="95155"/>
                  </a:lnTo>
                  <a:lnTo>
                    <a:pt x="108918" y="104331"/>
                  </a:lnTo>
                  <a:lnTo>
                    <a:pt x="125351" y="135697"/>
                  </a:lnTo>
                  <a:lnTo>
                    <a:pt x="147207" y="157628"/>
                  </a:lnTo>
                  <a:lnTo>
                    <a:pt x="167157" y="170701"/>
                  </a:lnTo>
                  <a:lnTo>
                    <a:pt x="216809" y="189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717596" y="94756"/>
              <a:ext cx="37270" cy="421141"/>
            </a:xfrm>
            <a:custGeom>
              <a:avLst/>
              <a:gdLst/>
              <a:ahLst/>
              <a:cxnLst/>
              <a:rect l="0" t="0" r="0" b="0"/>
              <a:pathLst>
                <a:path w="37270" h="421141">
                  <a:moveTo>
                    <a:pt x="0" y="0"/>
                  </a:moveTo>
                  <a:lnTo>
                    <a:pt x="3119" y="60384"/>
                  </a:lnTo>
                  <a:lnTo>
                    <a:pt x="8333" y="114988"/>
                  </a:lnTo>
                  <a:lnTo>
                    <a:pt x="15684" y="174662"/>
                  </a:lnTo>
                  <a:lnTo>
                    <a:pt x="25054" y="226057"/>
                  </a:lnTo>
                  <a:lnTo>
                    <a:pt x="29650" y="280149"/>
                  </a:lnTo>
                  <a:lnTo>
                    <a:pt x="37269" y="342424"/>
                  </a:lnTo>
                  <a:lnTo>
                    <a:pt x="33054" y="393546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580725" y="242155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9596" y="3119"/>
                  </a:lnTo>
                  <a:lnTo>
                    <a:pt x="172300" y="8333"/>
                  </a:lnTo>
                  <a:lnTo>
                    <a:pt x="116952" y="12998"/>
                  </a:lnTo>
                  <a:lnTo>
                    <a:pt x="63508" y="18669"/>
                  </a:lnTo>
                  <a:lnTo>
                    <a:pt x="23106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907109" y="368497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7264"/>
                  </a:lnTo>
                  <a:lnTo>
                    <a:pt x="0" y="10041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075565" y="336911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017333" y="326383"/>
              <a:ext cx="145738" cy="172909"/>
            </a:xfrm>
            <a:custGeom>
              <a:avLst/>
              <a:gdLst/>
              <a:ahLst/>
              <a:cxnLst/>
              <a:rect l="0" t="0" r="0" b="0"/>
              <a:pathLst>
                <a:path w="145738" h="172909">
                  <a:moveTo>
                    <a:pt x="5589" y="84228"/>
                  </a:moveTo>
                  <a:lnTo>
                    <a:pt x="0" y="100996"/>
                  </a:lnTo>
                  <a:lnTo>
                    <a:pt x="376" y="118586"/>
                  </a:lnTo>
                  <a:lnTo>
                    <a:pt x="5612" y="138103"/>
                  </a:lnTo>
                  <a:lnTo>
                    <a:pt x="15738" y="158475"/>
                  </a:lnTo>
                  <a:lnTo>
                    <a:pt x="24053" y="165312"/>
                  </a:lnTo>
                  <a:lnTo>
                    <a:pt x="45771" y="172908"/>
                  </a:lnTo>
                  <a:lnTo>
                    <a:pt x="78716" y="171595"/>
                  </a:lnTo>
                  <a:lnTo>
                    <a:pt x="96972" y="163612"/>
                  </a:lnTo>
                  <a:lnTo>
                    <a:pt x="127755" y="139423"/>
                  </a:lnTo>
                  <a:lnTo>
                    <a:pt x="143692" y="107861"/>
                  </a:lnTo>
                  <a:lnTo>
                    <a:pt x="145737" y="85373"/>
                  </a:lnTo>
                  <a:lnTo>
                    <a:pt x="141576" y="62510"/>
                  </a:lnTo>
                  <a:lnTo>
                    <a:pt x="131928" y="36751"/>
                  </a:lnTo>
                  <a:lnTo>
                    <a:pt x="116722" y="19063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223002" y="282686"/>
              <a:ext cx="189476" cy="201625"/>
            </a:xfrm>
            <a:custGeom>
              <a:avLst/>
              <a:gdLst/>
              <a:ahLst/>
              <a:cxnLst/>
              <a:rect l="0" t="0" r="0" b="0"/>
              <a:pathLst>
                <a:path w="189476" h="201625">
                  <a:moveTo>
                    <a:pt x="10490" y="64754"/>
                  </a:moveTo>
                  <a:lnTo>
                    <a:pt x="2157" y="118898"/>
                  </a:lnTo>
                  <a:lnTo>
                    <a:pt x="251" y="177256"/>
                  </a:lnTo>
                  <a:lnTo>
                    <a:pt x="0" y="125915"/>
                  </a:lnTo>
                  <a:lnTo>
                    <a:pt x="2309" y="69729"/>
                  </a:lnTo>
                  <a:lnTo>
                    <a:pt x="16775" y="35812"/>
                  </a:lnTo>
                  <a:lnTo>
                    <a:pt x="29271" y="18356"/>
                  </a:lnTo>
                  <a:lnTo>
                    <a:pt x="45743" y="5918"/>
                  </a:lnTo>
                  <a:lnTo>
                    <a:pt x="55049" y="964"/>
                  </a:lnTo>
                  <a:lnTo>
                    <a:pt x="63593" y="0"/>
                  </a:lnTo>
                  <a:lnTo>
                    <a:pt x="79325" y="5169"/>
                  </a:lnTo>
                  <a:lnTo>
                    <a:pt x="115724" y="28721"/>
                  </a:lnTo>
                  <a:lnTo>
                    <a:pt x="153910" y="76083"/>
                  </a:lnTo>
                  <a:lnTo>
                    <a:pt x="177960" y="139483"/>
                  </a:lnTo>
                  <a:lnTo>
                    <a:pt x="189475" y="201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896580" y="221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033450" y="326383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73700" y="0"/>
                  </a:moveTo>
                  <a:lnTo>
                    <a:pt x="56933" y="5589"/>
                  </a:lnTo>
                  <a:lnTo>
                    <a:pt x="42461" y="176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2" name="Freeform 161"/>
          <p:cNvSpPr/>
          <p:nvPr/>
        </p:nvSpPr>
        <p:spPr>
          <a:xfrm>
            <a:off x="9401948" y="31585"/>
            <a:ext cx="186318" cy="505369"/>
          </a:xfrm>
          <a:custGeom>
            <a:avLst/>
            <a:gdLst/>
            <a:ahLst/>
            <a:cxnLst/>
            <a:rect l="0" t="0" r="0" b="0"/>
            <a:pathLst>
              <a:path w="186318" h="505369">
                <a:moveTo>
                  <a:pt x="0" y="0"/>
                </a:moveTo>
                <a:lnTo>
                  <a:pt x="48901" y="54115"/>
                </a:lnTo>
                <a:lnTo>
                  <a:pt x="88428" y="95047"/>
                </a:lnTo>
                <a:lnTo>
                  <a:pt x="124048" y="152364"/>
                </a:lnTo>
                <a:lnTo>
                  <a:pt x="154968" y="209029"/>
                </a:lnTo>
                <a:lnTo>
                  <a:pt x="175086" y="265349"/>
                </a:lnTo>
                <a:lnTo>
                  <a:pt x="186317" y="325072"/>
                </a:lnTo>
                <a:lnTo>
                  <a:pt x="185447" y="374348"/>
                </a:lnTo>
                <a:lnTo>
                  <a:pt x="174661" y="424043"/>
                </a:lnTo>
                <a:lnTo>
                  <a:pt x="145659" y="487033"/>
                </a:lnTo>
                <a:lnTo>
                  <a:pt x="136871" y="5053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5005631" y="42113"/>
            <a:ext cx="111220" cy="642240"/>
          </a:xfrm>
          <a:custGeom>
            <a:avLst/>
            <a:gdLst/>
            <a:ahLst/>
            <a:cxnLst/>
            <a:rect l="0" t="0" r="0" b="0"/>
            <a:pathLst>
              <a:path w="111220" h="642240">
                <a:moveTo>
                  <a:pt x="111219" y="0"/>
                </a:moveTo>
                <a:lnTo>
                  <a:pt x="94408" y="19151"/>
                </a:lnTo>
                <a:lnTo>
                  <a:pt x="61720" y="78807"/>
                </a:lnTo>
                <a:lnTo>
                  <a:pt x="35107" y="132507"/>
                </a:lnTo>
                <a:lnTo>
                  <a:pt x="13559" y="188939"/>
                </a:lnTo>
                <a:lnTo>
                  <a:pt x="8193" y="237696"/>
                </a:lnTo>
                <a:lnTo>
                  <a:pt x="5210" y="299073"/>
                </a:lnTo>
                <a:lnTo>
                  <a:pt x="0" y="336229"/>
                </a:lnTo>
                <a:lnTo>
                  <a:pt x="4415" y="390113"/>
                </a:lnTo>
                <a:lnTo>
                  <a:pt x="14139" y="452583"/>
                </a:lnTo>
                <a:lnTo>
                  <a:pt x="27225" y="506033"/>
                </a:lnTo>
                <a:lnTo>
                  <a:pt x="46664" y="561652"/>
                </a:lnTo>
                <a:lnTo>
                  <a:pt x="68460" y="617155"/>
                </a:lnTo>
                <a:lnTo>
                  <a:pt x="79633" y="6422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Freeform 163"/>
          <p:cNvSpPr/>
          <p:nvPr/>
        </p:nvSpPr>
        <p:spPr>
          <a:xfrm>
            <a:off x="1275829" y="2903627"/>
            <a:ext cx="585445" cy="811337"/>
          </a:xfrm>
          <a:custGeom>
            <a:avLst/>
            <a:gdLst/>
            <a:ahLst/>
            <a:cxnLst/>
            <a:rect l="0" t="0" r="0" b="0"/>
            <a:pathLst>
              <a:path w="585445" h="811337">
                <a:moveTo>
                  <a:pt x="303445" y="44352"/>
                </a:moveTo>
                <a:lnTo>
                  <a:pt x="248304" y="59006"/>
                </a:lnTo>
                <a:lnTo>
                  <a:pt x="193681" y="88191"/>
                </a:lnTo>
                <a:lnTo>
                  <a:pt x="135549" y="139004"/>
                </a:lnTo>
                <a:lnTo>
                  <a:pt x="85889" y="197300"/>
                </a:lnTo>
                <a:lnTo>
                  <a:pt x="52810" y="255409"/>
                </a:lnTo>
                <a:lnTo>
                  <a:pt x="21093" y="318136"/>
                </a:lnTo>
                <a:lnTo>
                  <a:pt x="6746" y="349691"/>
                </a:lnTo>
                <a:lnTo>
                  <a:pt x="5073" y="370741"/>
                </a:lnTo>
                <a:lnTo>
                  <a:pt x="5889" y="391795"/>
                </a:lnTo>
                <a:lnTo>
                  <a:pt x="0" y="443265"/>
                </a:lnTo>
                <a:lnTo>
                  <a:pt x="1796" y="493612"/>
                </a:lnTo>
                <a:lnTo>
                  <a:pt x="9737" y="544404"/>
                </a:lnTo>
                <a:lnTo>
                  <a:pt x="22900" y="607681"/>
                </a:lnTo>
                <a:lnTo>
                  <a:pt x="37936" y="652806"/>
                </a:lnTo>
                <a:lnTo>
                  <a:pt x="74290" y="715647"/>
                </a:lnTo>
                <a:lnTo>
                  <a:pt x="120388" y="763187"/>
                </a:lnTo>
                <a:lnTo>
                  <a:pt x="154840" y="786495"/>
                </a:lnTo>
                <a:lnTo>
                  <a:pt x="203511" y="804850"/>
                </a:lnTo>
                <a:lnTo>
                  <a:pt x="265421" y="811336"/>
                </a:lnTo>
                <a:lnTo>
                  <a:pt x="320804" y="809497"/>
                </a:lnTo>
                <a:lnTo>
                  <a:pt x="345085" y="802047"/>
                </a:lnTo>
                <a:lnTo>
                  <a:pt x="401461" y="764446"/>
                </a:lnTo>
                <a:lnTo>
                  <a:pt x="463686" y="714704"/>
                </a:lnTo>
                <a:lnTo>
                  <a:pt x="495841" y="677239"/>
                </a:lnTo>
                <a:lnTo>
                  <a:pt x="536405" y="621668"/>
                </a:lnTo>
                <a:lnTo>
                  <a:pt x="558890" y="570546"/>
                </a:lnTo>
                <a:lnTo>
                  <a:pt x="569945" y="522355"/>
                </a:lnTo>
                <a:lnTo>
                  <a:pt x="575041" y="469212"/>
                </a:lnTo>
                <a:lnTo>
                  <a:pt x="583998" y="412154"/>
                </a:lnTo>
                <a:lnTo>
                  <a:pt x="585444" y="360391"/>
                </a:lnTo>
                <a:lnTo>
                  <a:pt x="572915" y="298447"/>
                </a:lnTo>
                <a:lnTo>
                  <a:pt x="552253" y="240729"/>
                </a:lnTo>
                <a:lnTo>
                  <a:pt x="531977" y="182126"/>
                </a:lnTo>
                <a:lnTo>
                  <a:pt x="497403" y="120366"/>
                </a:lnTo>
                <a:lnTo>
                  <a:pt x="480627" y="90271"/>
                </a:lnTo>
                <a:lnTo>
                  <a:pt x="433191" y="37556"/>
                </a:lnTo>
                <a:lnTo>
                  <a:pt x="389852" y="16342"/>
                </a:lnTo>
                <a:lnTo>
                  <a:pt x="332557" y="828"/>
                </a:lnTo>
                <a:lnTo>
                  <a:pt x="271127" y="0"/>
                </a:lnTo>
                <a:lnTo>
                  <a:pt x="213873" y="9032"/>
                </a:lnTo>
                <a:lnTo>
                  <a:pt x="177103" y="1276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Freeform 164"/>
          <p:cNvSpPr/>
          <p:nvPr/>
        </p:nvSpPr>
        <p:spPr>
          <a:xfrm>
            <a:off x="3653388" y="2706179"/>
            <a:ext cx="765461" cy="932952"/>
          </a:xfrm>
          <a:custGeom>
            <a:avLst/>
            <a:gdLst/>
            <a:ahLst/>
            <a:cxnLst/>
            <a:rect l="0" t="0" r="0" b="0"/>
            <a:pathLst>
              <a:path w="765461" h="932952">
                <a:moveTo>
                  <a:pt x="357969" y="125986"/>
                </a:moveTo>
                <a:lnTo>
                  <a:pt x="294541" y="143945"/>
                </a:lnTo>
                <a:lnTo>
                  <a:pt x="242122" y="166725"/>
                </a:lnTo>
                <a:lnTo>
                  <a:pt x="179177" y="221084"/>
                </a:lnTo>
                <a:lnTo>
                  <a:pt x="132516" y="274494"/>
                </a:lnTo>
                <a:lnTo>
                  <a:pt x="89244" y="326174"/>
                </a:lnTo>
                <a:lnTo>
                  <a:pt x="64294" y="387023"/>
                </a:lnTo>
                <a:lnTo>
                  <a:pt x="45772" y="442725"/>
                </a:lnTo>
                <a:lnTo>
                  <a:pt x="31615" y="495351"/>
                </a:lnTo>
                <a:lnTo>
                  <a:pt x="26919" y="525285"/>
                </a:lnTo>
                <a:lnTo>
                  <a:pt x="29683" y="579259"/>
                </a:lnTo>
                <a:lnTo>
                  <a:pt x="34329" y="637485"/>
                </a:lnTo>
                <a:lnTo>
                  <a:pt x="49494" y="693946"/>
                </a:lnTo>
                <a:lnTo>
                  <a:pt x="72317" y="747091"/>
                </a:lnTo>
                <a:lnTo>
                  <a:pt x="105922" y="802568"/>
                </a:lnTo>
                <a:lnTo>
                  <a:pt x="157759" y="862321"/>
                </a:lnTo>
                <a:lnTo>
                  <a:pt x="175400" y="876726"/>
                </a:lnTo>
                <a:lnTo>
                  <a:pt x="228146" y="901918"/>
                </a:lnTo>
                <a:lnTo>
                  <a:pt x="284232" y="924095"/>
                </a:lnTo>
                <a:lnTo>
                  <a:pt x="334432" y="932951"/>
                </a:lnTo>
                <a:lnTo>
                  <a:pt x="386350" y="929987"/>
                </a:lnTo>
                <a:lnTo>
                  <a:pt x="444367" y="921699"/>
                </a:lnTo>
                <a:lnTo>
                  <a:pt x="505076" y="896638"/>
                </a:lnTo>
                <a:lnTo>
                  <a:pt x="553014" y="869760"/>
                </a:lnTo>
                <a:lnTo>
                  <a:pt x="613460" y="816379"/>
                </a:lnTo>
                <a:lnTo>
                  <a:pt x="660135" y="755238"/>
                </a:lnTo>
                <a:lnTo>
                  <a:pt x="687195" y="694309"/>
                </a:lnTo>
                <a:lnTo>
                  <a:pt x="711416" y="634619"/>
                </a:lnTo>
                <a:lnTo>
                  <a:pt x="729843" y="579142"/>
                </a:lnTo>
                <a:lnTo>
                  <a:pt x="747506" y="517793"/>
                </a:lnTo>
                <a:lnTo>
                  <a:pt x="758046" y="472144"/>
                </a:lnTo>
                <a:lnTo>
                  <a:pt x="765460" y="409876"/>
                </a:lnTo>
                <a:lnTo>
                  <a:pt x="764536" y="346972"/>
                </a:lnTo>
                <a:lnTo>
                  <a:pt x="756854" y="293239"/>
                </a:lnTo>
                <a:lnTo>
                  <a:pt x="744049" y="245733"/>
                </a:lnTo>
                <a:lnTo>
                  <a:pt x="724350" y="183565"/>
                </a:lnTo>
                <a:lnTo>
                  <a:pt x="702474" y="126636"/>
                </a:lnTo>
                <a:lnTo>
                  <a:pt x="669928" y="81835"/>
                </a:lnTo>
                <a:lnTo>
                  <a:pt x="609706" y="31316"/>
                </a:lnTo>
                <a:lnTo>
                  <a:pt x="568352" y="8760"/>
                </a:lnTo>
                <a:lnTo>
                  <a:pt x="517983" y="1445"/>
                </a:lnTo>
                <a:lnTo>
                  <a:pt x="459853" y="0"/>
                </a:lnTo>
                <a:lnTo>
                  <a:pt x="409604" y="2869"/>
                </a:lnTo>
                <a:lnTo>
                  <a:pt x="357671" y="11128"/>
                </a:lnTo>
                <a:lnTo>
                  <a:pt x="305238" y="24104"/>
                </a:lnTo>
                <a:lnTo>
                  <a:pt x="252658" y="42767"/>
                </a:lnTo>
                <a:lnTo>
                  <a:pt x="200034" y="69353"/>
                </a:lnTo>
                <a:lnTo>
                  <a:pt x="147397" y="103747"/>
                </a:lnTo>
                <a:lnTo>
                  <a:pt x="107624" y="128971"/>
                </a:lnTo>
                <a:lnTo>
                  <a:pt x="54852" y="163578"/>
                </a:lnTo>
                <a:lnTo>
                  <a:pt x="0" y="1996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9" name="Group 168"/>
          <p:cNvGrpSpPr/>
          <p:nvPr/>
        </p:nvGrpSpPr>
        <p:grpSpPr>
          <a:xfrm>
            <a:off x="6077588" y="2790051"/>
            <a:ext cx="628504" cy="812867"/>
            <a:chOff x="6077588" y="2790051"/>
            <a:chExt cx="628504" cy="812867"/>
          </a:xfrm>
        </p:grpSpPr>
        <p:sp>
          <p:nvSpPr>
            <p:cNvPr id="166" name="Freeform 165"/>
            <p:cNvSpPr/>
            <p:nvPr/>
          </p:nvSpPr>
          <p:spPr>
            <a:xfrm>
              <a:off x="6077588" y="2790051"/>
              <a:ext cx="313211" cy="694882"/>
            </a:xfrm>
            <a:custGeom>
              <a:avLst/>
              <a:gdLst/>
              <a:ahLst/>
              <a:cxnLst/>
              <a:rect l="0" t="0" r="0" b="0"/>
              <a:pathLst>
                <a:path w="313211" h="694882">
                  <a:moveTo>
                    <a:pt x="313210" y="0"/>
                  </a:moveTo>
                  <a:lnTo>
                    <a:pt x="254592" y="20244"/>
                  </a:lnTo>
                  <a:lnTo>
                    <a:pt x="201115" y="44665"/>
                  </a:lnTo>
                  <a:lnTo>
                    <a:pt x="174321" y="70166"/>
                  </a:lnTo>
                  <a:lnTo>
                    <a:pt x="124444" y="133441"/>
                  </a:lnTo>
                  <a:lnTo>
                    <a:pt x="81648" y="190137"/>
                  </a:lnTo>
                  <a:lnTo>
                    <a:pt x="54902" y="242238"/>
                  </a:lnTo>
                  <a:lnTo>
                    <a:pt x="30554" y="294809"/>
                  </a:lnTo>
                  <a:lnTo>
                    <a:pt x="16420" y="348744"/>
                  </a:lnTo>
                  <a:lnTo>
                    <a:pt x="2334" y="411389"/>
                  </a:lnTo>
                  <a:lnTo>
                    <a:pt x="0" y="474663"/>
                  </a:lnTo>
                  <a:lnTo>
                    <a:pt x="3600" y="521357"/>
                  </a:lnTo>
                  <a:lnTo>
                    <a:pt x="12203" y="571327"/>
                  </a:lnTo>
                  <a:lnTo>
                    <a:pt x="27751" y="625128"/>
                  </a:lnTo>
                  <a:lnTo>
                    <a:pt x="46259" y="683269"/>
                  </a:lnTo>
                  <a:lnTo>
                    <a:pt x="49997" y="694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401326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201285" y="2812596"/>
              <a:ext cx="504807" cy="503881"/>
            </a:xfrm>
            <a:custGeom>
              <a:avLst/>
              <a:gdLst/>
              <a:ahLst/>
              <a:cxnLst/>
              <a:rect l="0" t="0" r="0" b="0"/>
              <a:pathLst>
                <a:path w="504807" h="503881">
                  <a:moveTo>
                    <a:pt x="484310" y="503880"/>
                  </a:moveTo>
                  <a:lnTo>
                    <a:pt x="498965" y="445264"/>
                  </a:lnTo>
                  <a:lnTo>
                    <a:pt x="503471" y="393706"/>
                  </a:lnTo>
                  <a:lnTo>
                    <a:pt x="504806" y="333976"/>
                  </a:lnTo>
                  <a:lnTo>
                    <a:pt x="499612" y="271824"/>
                  </a:lnTo>
                  <a:lnTo>
                    <a:pt x="487376" y="213157"/>
                  </a:lnTo>
                  <a:lnTo>
                    <a:pt x="475990" y="179874"/>
                  </a:lnTo>
                  <a:lnTo>
                    <a:pt x="437095" y="122815"/>
                  </a:lnTo>
                  <a:lnTo>
                    <a:pt x="394472" y="68622"/>
                  </a:lnTo>
                  <a:lnTo>
                    <a:pt x="370293" y="55798"/>
                  </a:lnTo>
                  <a:lnTo>
                    <a:pt x="333154" y="38883"/>
                  </a:lnTo>
                  <a:lnTo>
                    <a:pt x="294056" y="17795"/>
                  </a:lnTo>
                  <a:lnTo>
                    <a:pt x="236896" y="3535"/>
                  </a:lnTo>
                  <a:lnTo>
                    <a:pt x="190034" y="0"/>
                  </a:lnTo>
                  <a:lnTo>
                    <a:pt x="129356" y="1293"/>
                  </a:lnTo>
                  <a:lnTo>
                    <a:pt x="80181" y="14284"/>
                  </a:lnTo>
                  <a:lnTo>
                    <a:pt x="38315" y="28402"/>
                  </a:lnTo>
                  <a:lnTo>
                    <a:pt x="0" y="61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0" name="Freeform 169"/>
          <p:cNvSpPr/>
          <p:nvPr/>
        </p:nvSpPr>
        <p:spPr>
          <a:xfrm>
            <a:off x="6117057" y="3211191"/>
            <a:ext cx="595186" cy="323201"/>
          </a:xfrm>
          <a:custGeom>
            <a:avLst/>
            <a:gdLst/>
            <a:ahLst/>
            <a:cxnLst/>
            <a:rect l="0" t="0" r="0" b="0"/>
            <a:pathLst>
              <a:path w="595186" h="323201">
                <a:moveTo>
                  <a:pt x="589596" y="0"/>
                </a:moveTo>
                <a:lnTo>
                  <a:pt x="595185" y="16768"/>
                </a:lnTo>
                <a:lnTo>
                  <a:pt x="594810" y="34359"/>
                </a:lnTo>
                <a:lnTo>
                  <a:pt x="581877" y="91829"/>
                </a:lnTo>
                <a:lnTo>
                  <a:pt x="570671" y="124305"/>
                </a:lnTo>
                <a:lnTo>
                  <a:pt x="526139" y="178660"/>
                </a:lnTo>
                <a:lnTo>
                  <a:pt x="463246" y="242147"/>
                </a:lnTo>
                <a:lnTo>
                  <a:pt x="448043" y="255020"/>
                </a:lnTo>
                <a:lnTo>
                  <a:pt x="389143" y="287585"/>
                </a:lnTo>
                <a:lnTo>
                  <a:pt x="326347" y="312021"/>
                </a:lnTo>
                <a:lnTo>
                  <a:pt x="281142" y="323200"/>
                </a:lnTo>
                <a:lnTo>
                  <a:pt x="244348" y="322321"/>
                </a:lnTo>
                <a:lnTo>
                  <a:pt x="189802" y="308301"/>
                </a:lnTo>
                <a:lnTo>
                  <a:pt x="126367" y="286562"/>
                </a:lnTo>
                <a:lnTo>
                  <a:pt x="79292" y="255571"/>
                </a:lnTo>
                <a:lnTo>
                  <a:pt x="29367" y="205855"/>
                </a:lnTo>
                <a:lnTo>
                  <a:pt x="5101" y="149325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347854" y="968621"/>
            <a:ext cx="5215120" cy="1069345"/>
            <a:chOff x="2347854" y="968621"/>
            <a:chExt cx="5215120" cy="1069345"/>
          </a:xfrm>
        </p:grpSpPr>
        <p:sp>
          <p:nvSpPr>
            <p:cNvPr id="2" name="Freeform 1"/>
            <p:cNvSpPr/>
            <p:nvPr/>
          </p:nvSpPr>
          <p:spPr>
            <a:xfrm>
              <a:off x="2347854" y="1000207"/>
              <a:ext cx="51643" cy="726467"/>
            </a:xfrm>
            <a:custGeom>
              <a:avLst/>
              <a:gdLst/>
              <a:ahLst/>
              <a:cxnLst/>
              <a:rect l="0" t="0" r="0" b="0"/>
              <a:pathLst>
                <a:path w="51643" h="726467">
                  <a:moveTo>
                    <a:pt x="31586" y="0"/>
                  </a:moveTo>
                  <a:lnTo>
                    <a:pt x="31586" y="49263"/>
                  </a:lnTo>
                  <a:lnTo>
                    <a:pt x="32756" y="98174"/>
                  </a:lnTo>
                  <a:lnTo>
                    <a:pt x="39919" y="160336"/>
                  </a:lnTo>
                  <a:lnTo>
                    <a:pt x="41681" y="223004"/>
                  </a:lnTo>
                  <a:lnTo>
                    <a:pt x="47575" y="271836"/>
                  </a:lnTo>
                  <a:lnTo>
                    <a:pt x="51642" y="333503"/>
                  </a:lnTo>
                  <a:lnTo>
                    <a:pt x="51177" y="383605"/>
                  </a:lnTo>
                  <a:lnTo>
                    <a:pt x="45319" y="435495"/>
                  </a:lnTo>
                  <a:lnTo>
                    <a:pt x="41894" y="486744"/>
                  </a:lnTo>
                  <a:lnTo>
                    <a:pt x="33969" y="546576"/>
                  </a:lnTo>
                  <a:lnTo>
                    <a:pt x="26467" y="597866"/>
                  </a:lnTo>
                  <a:lnTo>
                    <a:pt x="18650" y="660803"/>
                  </a:lnTo>
                  <a:lnTo>
                    <a:pt x="2909" y="716888"/>
                  </a:lnTo>
                  <a:lnTo>
                    <a:pt x="0" y="726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68994" y="167403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13101" y="1063378"/>
              <a:ext cx="333634" cy="708369"/>
            </a:xfrm>
            <a:custGeom>
              <a:avLst/>
              <a:gdLst/>
              <a:ahLst/>
              <a:cxnLst/>
              <a:rect l="0" t="0" r="0" b="0"/>
              <a:pathLst>
                <a:path w="333634" h="708369">
                  <a:moveTo>
                    <a:pt x="145448" y="0"/>
                  </a:moveTo>
                  <a:lnTo>
                    <a:pt x="135873" y="24046"/>
                  </a:lnTo>
                  <a:lnTo>
                    <a:pt x="100455" y="76360"/>
                  </a:lnTo>
                  <a:lnTo>
                    <a:pt x="70227" y="139259"/>
                  </a:lnTo>
                  <a:lnTo>
                    <a:pt x="51777" y="191024"/>
                  </a:lnTo>
                  <a:lnTo>
                    <a:pt x="33287" y="252666"/>
                  </a:lnTo>
                  <a:lnTo>
                    <a:pt x="22254" y="306016"/>
                  </a:lnTo>
                  <a:lnTo>
                    <a:pt x="14138" y="361614"/>
                  </a:lnTo>
                  <a:lnTo>
                    <a:pt x="4636" y="420400"/>
                  </a:lnTo>
                  <a:lnTo>
                    <a:pt x="0" y="472913"/>
                  </a:lnTo>
                  <a:lnTo>
                    <a:pt x="4216" y="529287"/>
                  </a:lnTo>
                  <a:lnTo>
                    <a:pt x="17291" y="588341"/>
                  </a:lnTo>
                  <a:lnTo>
                    <a:pt x="35856" y="634587"/>
                  </a:lnTo>
                  <a:lnTo>
                    <a:pt x="53456" y="659895"/>
                  </a:lnTo>
                  <a:lnTo>
                    <a:pt x="88685" y="688284"/>
                  </a:lnTo>
                  <a:lnTo>
                    <a:pt x="123170" y="705924"/>
                  </a:lnTo>
                  <a:lnTo>
                    <a:pt x="151144" y="708368"/>
                  </a:lnTo>
                  <a:lnTo>
                    <a:pt x="211174" y="700404"/>
                  </a:lnTo>
                  <a:lnTo>
                    <a:pt x="242781" y="685339"/>
                  </a:lnTo>
                  <a:lnTo>
                    <a:pt x="288893" y="649712"/>
                  </a:lnTo>
                  <a:lnTo>
                    <a:pt x="319838" y="601947"/>
                  </a:lnTo>
                  <a:lnTo>
                    <a:pt x="328240" y="578708"/>
                  </a:lnTo>
                  <a:lnTo>
                    <a:pt x="333633" y="525660"/>
                  </a:lnTo>
                  <a:lnTo>
                    <a:pt x="332031" y="500349"/>
                  </a:lnTo>
                  <a:lnTo>
                    <a:pt x="323520" y="481300"/>
                  </a:lnTo>
                  <a:lnTo>
                    <a:pt x="297822" y="450007"/>
                  </a:lnTo>
                  <a:lnTo>
                    <a:pt x="279850" y="435530"/>
                  </a:lnTo>
                  <a:lnTo>
                    <a:pt x="253925" y="427535"/>
                  </a:lnTo>
                  <a:lnTo>
                    <a:pt x="206445" y="423035"/>
                  </a:lnTo>
                  <a:lnTo>
                    <a:pt x="173728" y="424322"/>
                  </a:lnTo>
                  <a:lnTo>
                    <a:pt x="114596" y="444212"/>
                  </a:lnTo>
                  <a:lnTo>
                    <a:pt x="58844" y="478249"/>
                  </a:lnTo>
                  <a:lnTo>
                    <a:pt x="50691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27088" y="1421347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5429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49292" y="1094963"/>
              <a:ext cx="325320" cy="626100"/>
            </a:xfrm>
            <a:custGeom>
              <a:avLst/>
              <a:gdLst/>
              <a:ahLst/>
              <a:cxnLst/>
              <a:rect l="0" t="0" r="0" b="0"/>
              <a:pathLst>
                <a:path w="325320" h="626100">
                  <a:moveTo>
                    <a:pt x="51578" y="0"/>
                  </a:moveTo>
                  <a:lnTo>
                    <a:pt x="51578" y="48931"/>
                  </a:lnTo>
                  <a:lnTo>
                    <a:pt x="45989" y="102472"/>
                  </a:lnTo>
                  <a:lnTo>
                    <a:pt x="40856" y="155249"/>
                  </a:lnTo>
                  <a:lnTo>
                    <a:pt x="32909" y="210734"/>
                  </a:lnTo>
                  <a:lnTo>
                    <a:pt x="25403" y="266755"/>
                  </a:lnTo>
                  <a:lnTo>
                    <a:pt x="21061" y="330116"/>
                  </a:lnTo>
                  <a:lnTo>
                    <a:pt x="17084" y="388905"/>
                  </a:lnTo>
                  <a:lnTo>
                    <a:pt x="10969" y="445579"/>
                  </a:lnTo>
                  <a:lnTo>
                    <a:pt x="2526" y="496937"/>
                  </a:lnTo>
                  <a:lnTo>
                    <a:pt x="0" y="548884"/>
                  </a:lnTo>
                  <a:lnTo>
                    <a:pt x="1591" y="592611"/>
                  </a:lnTo>
                  <a:lnTo>
                    <a:pt x="10254" y="612773"/>
                  </a:lnTo>
                  <a:lnTo>
                    <a:pt x="19349" y="619085"/>
                  </a:lnTo>
                  <a:lnTo>
                    <a:pt x="45053" y="626099"/>
                  </a:lnTo>
                  <a:lnTo>
                    <a:pt x="101979" y="622196"/>
                  </a:lnTo>
                  <a:lnTo>
                    <a:pt x="151260" y="614593"/>
                  </a:lnTo>
                  <a:lnTo>
                    <a:pt x="204076" y="610651"/>
                  </a:lnTo>
                  <a:lnTo>
                    <a:pt x="261319" y="603763"/>
                  </a:lnTo>
                  <a:lnTo>
                    <a:pt x="311291" y="600844"/>
                  </a:lnTo>
                  <a:lnTo>
                    <a:pt x="325319" y="600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42984" y="1348298"/>
              <a:ext cx="263214" cy="9879"/>
            </a:xfrm>
            <a:custGeom>
              <a:avLst/>
              <a:gdLst/>
              <a:ahLst/>
              <a:cxnLst/>
              <a:rect l="0" t="0" r="0" b="0"/>
              <a:pathLst>
                <a:path w="263214" h="9879">
                  <a:moveTo>
                    <a:pt x="263213" y="9878"/>
                  </a:moveTo>
                  <a:lnTo>
                    <a:pt x="214282" y="1544"/>
                  </a:lnTo>
                  <a:lnTo>
                    <a:pt x="163316" y="0"/>
                  </a:lnTo>
                  <a:lnTo>
                    <a:pt x="99980" y="5067"/>
                  </a:lnTo>
                  <a:lnTo>
                    <a:pt x="40373" y="892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06155" y="1004669"/>
              <a:ext cx="305328" cy="48181"/>
            </a:xfrm>
            <a:custGeom>
              <a:avLst/>
              <a:gdLst/>
              <a:ahLst/>
              <a:cxnLst/>
              <a:rect l="0" t="0" r="0" b="0"/>
              <a:pathLst>
                <a:path w="305328" h="48181">
                  <a:moveTo>
                    <a:pt x="305327" y="6066"/>
                  </a:moveTo>
                  <a:lnTo>
                    <a:pt x="271705" y="0"/>
                  </a:lnTo>
                  <a:lnTo>
                    <a:pt x="216884" y="7641"/>
                  </a:lnTo>
                  <a:lnTo>
                    <a:pt x="161254" y="20415"/>
                  </a:lnTo>
                  <a:lnTo>
                    <a:pt x="110560" y="30725"/>
                  </a:lnTo>
                  <a:lnTo>
                    <a:pt x="68245" y="37693"/>
                  </a:lnTo>
                  <a:lnTo>
                    <a:pt x="20221" y="45073"/>
                  </a:lnTo>
                  <a:lnTo>
                    <a:pt x="0" y="48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95751" y="133711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88518" y="9878"/>
                  </a:lnTo>
                  <a:lnTo>
                    <a:pt x="55733" y="29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05689" y="1368704"/>
              <a:ext cx="413921" cy="336913"/>
            </a:xfrm>
            <a:custGeom>
              <a:avLst/>
              <a:gdLst/>
              <a:ahLst/>
              <a:cxnLst/>
              <a:rect l="0" t="0" r="0" b="0"/>
              <a:pathLst>
                <a:path w="413921" h="336913">
                  <a:moveTo>
                    <a:pt x="21606" y="0"/>
                  </a:moveTo>
                  <a:lnTo>
                    <a:pt x="4838" y="11179"/>
                  </a:lnTo>
                  <a:lnTo>
                    <a:pt x="1069" y="19151"/>
                  </a:lnTo>
                  <a:lnTo>
                    <a:pt x="0" y="40487"/>
                  </a:lnTo>
                  <a:lnTo>
                    <a:pt x="3693" y="50388"/>
                  </a:lnTo>
                  <a:lnTo>
                    <a:pt x="17154" y="67628"/>
                  </a:lnTo>
                  <a:lnTo>
                    <a:pt x="55642" y="90488"/>
                  </a:lnTo>
                  <a:lnTo>
                    <a:pt x="104091" y="106490"/>
                  </a:lnTo>
                  <a:lnTo>
                    <a:pt x="155490" y="113051"/>
                  </a:lnTo>
                  <a:lnTo>
                    <a:pt x="216855" y="123673"/>
                  </a:lnTo>
                  <a:lnTo>
                    <a:pt x="274036" y="137037"/>
                  </a:lnTo>
                  <a:lnTo>
                    <a:pt x="330392" y="156531"/>
                  </a:lnTo>
                  <a:lnTo>
                    <a:pt x="386053" y="189791"/>
                  </a:lnTo>
                  <a:lnTo>
                    <a:pt x="394422" y="196718"/>
                  </a:lnTo>
                  <a:lnTo>
                    <a:pt x="406841" y="216892"/>
                  </a:lnTo>
                  <a:lnTo>
                    <a:pt x="413920" y="240286"/>
                  </a:lnTo>
                  <a:lnTo>
                    <a:pt x="413167" y="262382"/>
                  </a:lnTo>
                  <a:lnTo>
                    <a:pt x="405813" y="280781"/>
                  </a:lnTo>
                  <a:lnTo>
                    <a:pt x="393576" y="296757"/>
                  </a:lnTo>
                  <a:lnTo>
                    <a:pt x="376439" y="311656"/>
                  </a:lnTo>
                  <a:lnTo>
                    <a:pt x="335882" y="327609"/>
                  </a:lnTo>
                  <a:lnTo>
                    <a:pt x="286820" y="334156"/>
                  </a:lnTo>
                  <a:lnTo>
                    <a:pt x="224060" y="336096"/>
                  </a:lnTo>
                  <a:lnTo>
                    <a:pt x="17953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48352" y="130553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64682" y="968621"/>
              <a:ext cx="41681" cy="663297"/>
            </a:xfrm>
            <a:custGeom>
              <a:avLst/>
              <a:gdLst/>
              <a:ahLst/>
              <a:cxnLst/>
              <a:rect l="0" t="0" r="0" b="0"/>
              <a:pathLst>
                <a:path w="41681" h="663297">
                  <a:moveTo>
                    <a:pt x="10095" y="0"/>
                  </a:moveTo>
                  <a:lnTo>
                    <a:pt x="6976" y="57264"/>
                  </a:lnTo>
                  <a:lnTo>
                    <a:pt x="1030" y="118156"/>
                  </a:lnTo>
                  <a:lnTo>
                    <a:pt x="0" y="177859"/>
                  </a:lnTo>
                  <a:lnTo>
                    <a:pt x="5284" y="236233"/>
                  </a:lnTo>
                  <a:lnTo>
                    <a:pt x="8670" y="290574"/>
                  </a:lnTo>
                  <a:lnTo>
                    <a:pt x="15262" y="338130"/>
                  </a:lnTo>
                  <a:lnTo>
                    <a:pt x="19035" y="387446"/>
                  </a:lnTo>
                  <a:lnTo>
                    <a:pt x="20153" y="439103"/>
                  </a:lnTo>
                  <a:lnTo>
                    <a:pt x="27766" y="500554"/>
                  </a:lnTo>
                  <a:lnTo>
                    <a:pt x="33603" y="557753"/>
                  </a:lnTo>
                  <a:lnTo>
                    <a:pt x="39287" y="606288"/>
                  </a:lnTo>
                  <a:lnTo>
                    <a:pt x="41680" y="663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95792" y="1242362"/>
              <a:ext cx="368499" cy="63172"/>
            </a:xfrm>
            <a:custGeom>
              <a:avLst/>
              <a:gdLst/>
              <a:ahLst/>
              <a:cxnLst/>
              <a:rect l="0" t="0" r="0" b="0"/>
              <a:pathLst>
                <a:path w="368499" h="63172">
                  <a:moveTo>
                    <a:pt x="368498" y="0"/>
                  </a:moveTo>
                  <a:lnTo>
                    <a:pt x="313357" y="14654"/>
                  </a:lnTo>
                  <a:lnTo>
                    <a:pt x="264942" y="24749"/>
                  </a:lnTo>
                  <a:lnTo>
                    <a:pt x="205756" y="31405"/>
                  </a:lnTo>
                  <a:lnTo>
                    <a:pt x="142563" y="40473"/>
                  </a:lnTo>
                  <a:lnTo>
                    <a:pt x="81859" y="50231"/>
                  </a:lnTo>
                  <a:lnTo>
                    <a:pt x="24471" y="5956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40185" y="1400290"/>
              <a:ext cx="18862" cy="242156"/>
            </a:xfrm>
            <a:custGeom>
              <a:avLst/>
              <a:gdLst/>
              <a:ahLst/>
              <a:cxnLst/>
              <a:rect l="0" t="0" r="0" b="0"/>
              <a:pathLst>
                <a:path w="18862" h="242156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3915"/>
                  </a:lnTo>
                  <a:lnTo>
                    <a:pt x="16490" y="216064"/>
                  </a:lnTo>
                  <a:lnTo>
                    <a:pt x="18861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27461" y="125289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55349" y="1337104"/>
              <a:ext cx="419594" cy="294814"/>
            </a:xfrm>
            <a:custGeom>
              <a:avLst/>
              <a:gdLst/>
              <a:ahLst/>
              <a:cxnLst/>
              <a:rect l="0" t="0" r="0" b="0"/>
              <a:pathLst>
                <a:path w="419594" h="294814">
                  <a:moveTo>
                    <a:pt x="19510" y="157942"/>
                  </a:moveTo>
                  <a:lnTo>
                    <a:pt x="27844" y="206873"/>
                  </a:lnTo>
                  <a:lnTo>
                    <a:pt x="29605" y="266004"/>
                  </a:lnTo>
                  <a:lnTo>
                    <a:pt x="27410" y="273267"/>
                  </a:lnTo>
                  <a:lnTo>
                    <a:pt x="23607" y="275770"/>
                  </a:lnTo>
                  <a:lnTo>
                    <a:pt x="18732" y="275098"/>
                  </a:lnTo>
                  <a:lnTo>
                    <a:pt x="14312" y="269971"/>
                  </a:lnTo>
                  <a:lnTo>
                    <a:pt x="6282" y="251797"/>
                  </a:lnTo>
                  <a:lnTo>
                    <a:pt x="0" y="194765"/>
                  </a:lnTo>
                  <a:lnTo>
                    <a:pt x="1878" y="140346"/>
                  </a:lnTo>
                  <a:lnTo>
                    <a:pt x="16452" y="77463"/>
                  </a:lnTo>
                  <a:lnTo>
                    <a:pt x="33247" y="32341"/>
                  </a:lnTo>
                  <a:lnTo>
                    <a:pt x="39197" y="21565"/>
                  </a:lnTo>
                  <a:lnTo>
                    <a:pt x="46673" y="15552"/>
                  </a:lnTo>
                  <a:lnTo>
                    <a:pt x="55166" y="12712"/>
                  </a:lnTo>
                  <a:lnTo>
                    <a:pt x="64338" y="11989"/>
                  </a:lnTo>
                  <a:lnTo>
                    <a:pt x="80768" y="17425"/>
                  </a:lnTo>
                  <a:lnTo>
                    <a:pt x="95869" y="28810"/>
                  </a:lnTo>
                  <a:lnTo>
                    <a:pt x="124628" y="67834"/>
                  </a:lnTo>
                  <a:lnTo>
                    <a:pt x="158699" y="125582"/>
                  </a:lnTo>
                  <a:lnTo>
                    <a:pt x="168330" y="147069"/>
                  </a:lnTo>
                  <a:lnTo>
                    <a:pt x="171366" y="149524"/>
                  </a:lnTo>
                  <a:lnTo>
                    <a:pt x="173390" y="146481"/>
                  </a:lnTo>
                  <a:lnTo>
                    <a:pt x="176905" y="95385"/>
                  </a:lnTo>
                  <a:lnTo>
                    <a:pt x="182957" y="33299"/>
                  </a:lnTo>
                  <a:lnTo>
                    <a:pt x="195099" y="14418"/>
                  </a:lnTo>
                  <a:lnTo>
                    <a:pt x="203250" y="6107"/>
                  </a:lnTo>
                  <a:lnTo>
                    <a:pt x="213363" y="1737"/>
                  </a:lnTo>
                  <a:lnTo>
                    <a:pt x="237079" y="0"/>
                  </a:lnTo>
                  <a:lnTo>
                    <a:pt x="271148" y="5600"/>
                  </a:lnTo>
                  <a:lnTo>
                    <a:pt x="297881" y="20257"/>
                  </a:lnTo>
                  <a:lnTo>
                    <a:pt x="326208" y="50596"/>
                  </a:lnTo>
                  <a:lnTo>
                    <a:pt x="358816" y="108835"/>
                  </a:lnTo>
                  <a:lnTo>
                    <a:pt x="387787" y="162800"/>
                  </a:lnTo>
                  <a:lnTo>
                    <a:pt x="410451" y="223503"/>
                  </a:lnTo>
                  <a:lnTo>
                    <a:pt x="418389" y="282187"/>
                  </a:lnTo>
                  <a:lnTo>
                    <a:pt x="419593" y="294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10938" y="1382358"/>
              <a:ext cx="300918" cy="312731"/>
            </a:xfrm>
            <a:custGeom>
              <a:avLst/>
              <a:gdLst/>
              <a:ahLst/>
              <a:cxnLst/>
              <a:rect l="0" t="0" r="0" b="0"/>
              <a:pathLst>
                <a:path w="300918" h="312731">
                  <a:moveTo>
                    <a:pt x="227217" y="123217"/>
                  </a:moveTo>
                  <a:lnTo>
                    <a:pt x="224877" y="88425"/>
                  </a:lnTo>
                  <a:lnTo>
                    <a:pt x="210406" y="46488"/>
                  </a:lnTo>
                  <a:lnTo>
                    <a:pt x="197909" y="26334"/>
                  </a:lnTo>
                  <a:lnTo>
                    <a:pt x="178316" y="12697"/>
                  </a:lnTo>
                  <a:lnTo>
                    <a:pt x="152841" y="3907"/>
                  </a:lnTo>
                  <a:lnTo>
                    <a:pt x="122021" y="0"/>
                  </a:lnTo>
                  <a:lnTo>
                    <a:pt x="95066" y="4503"/>
                  </a:lnTo>
                  <a:lnTo>
                    <a:pt x="82964" y="8979"/>
                  </a:lnTo>
                  <a:lnTo>
                    <a:pt x="49165" y="37636"/>
                  </a:lnTo>
                  <a:lnTo>
                    <a:pt x="15878" y="89241"/>
                  </a:lnTo>
                  <a:lnTo>
                    <a:pt x="2121" y="131737"/>
                  </a:lnTo>
                  <a:lnTo>
                    <a:pt x="0" y="194786"/>
                  </a:lnTo>
                  <a:lnTo>
                    <a:pt x="10499" y="247058"/>
                  </a:lnTo>
                  <a:lnTo>
                    <a:pt x="26004" y="274814"/>
                  </a:lnTo>
                  <a:lnTo>
                    <a:pt x="41863" y="287299"/>
                  </a:lnTo>
                  <a:lnTo>
                    <a:pt x="51005" y="292267"/>
                  </a:lnTo>
                  <a:lnTo>
                    <a:pt x="70522" y="294666"/>
                  </a:lnTo>
                  <a:lnTo>
                    <a:pt x="80640" y="293668"/>
                  </a:lnTo>
                  <a:lnTo>
                    <a:pt x="98120" y="283201"/>
                  </a:lnTo>
                  <a:lnTo>
                    <a:pt x="151081" y="227758"/>
                  </a:lnTo>
                  <a:lnTo>
                    <a:pt x="175523" y="186241"/>
                  </a:lnTo>
                  <a:lnTo>
                    <a:pt x="187854" y="154759"/>
                  </a:lnTo>
                  <a:lnTo>
                    <a:pt x="191616" y="151264"/>
                  </a:lnTo>
                  <a:lnTo>
                    <a:pt x="195294" y="152443"/>
                  </a:lnTo>
                  <a:lnTo>
                    <a:pt x="202501" y="163112"/>
                  </a:lnTo>
                  <a:lnTo>
                    <a:pt x="225768" y="214128"/>
                  </a:lnTo>
                  <a:lnTo>
                    <a:pt x="259074" y="275323"/>
                  </a:lnTo>
                  <a:lnTo>
                    <a:pt x="279940" y="297357"/>
                  </a:lnTo>
                  <a:lnTo>
                    <a:pt x="300917" y="3127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85556" y="1031792"/>
              <a:ext cx="31585" cy="621183"/>
            </a:xfrm>
            <a:custGeom>
              <a:avLst/>
              <a:gdLst/>
              <a:ahLst/>
              <a:cxnLst/>
              <a:rect l="0" t="0" r="0" b="0"/>
              <a:pathLst>
                <a:path w="31585" h="621183">
                  <a:moveTo>
                    <a:pt x="31584" y="0"/>
                  </a:moveTo>
                  <a:lnTo>
                    <a:pt x="20131" y="48931"/>
                  </a:lnTo>
                  <a:lnTo>
                    <a:pt x="6835" y="108062"/>
                  </a:lnTo>
                  <a:lnTo>
                    <a:pt x="1349" y="164802"/>
                  </a:lnTo>
                  <a:lnTo>
                    <a:pt x="265" y="224190"/>
                  </a:lnTo>
                  <a:lnTo>
                    <a:pt x="77" y="274657"/>
                  </a:lnTo>
                  <a:lnTo>
                    <a:pt x="22" y="326655"/>
                  </a:lnTo>
                  <a:lnTo>
                    <a:pt x="5" y="379107"/>
                  </a:lnTo>
                  <a:lnTo>
                    <a:pt x="0" y="428573"/>
                  </a:lnTo>
                  <a:lnTo>
                    <a:pt x="5588" y="487209"/>
                  </a:lnTo>
                  <a:lnTo>
                    <a:pt x="9551" y="545022"/>
                  </a:lnTo>
                  <a:lnTo>
                    <a:pt x="10334" y="599075"/>
                  </a:lnTo>
                  <a:lnTo>
                    <a:pt x="10527" y="621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06570" y="1273948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400083" y="0"/>
                  </a:moveTo>
                  <a:lnTo>
                    <a:pt x="372526" y="7235"/>
                  </a:lnTo>
                  <a:lnTo>
                    <a:pt x="316304" y="9878"/>
                  </a:lnTo>
                  <a:lnTo>
                    <a:pt x="265380" y="15989"/>
                  </a:lnTo>
                  <a:lnTo>
                    <a:pt x="209912" y="25144"/>
                  </a:lnTo>
                  <a:lnTo>
                    <a:pt x="147204" y="35266"/>
                  </a:lnTo>
                  <a:lnTo>
                    <a:pt x="84170" y="40085"/>
                  </a:lnTo>
                  <a:lnTo>
                    <a:pt x="21478" y="4171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60560" y="1421347"/>
              <a:ext cx="19793" cy="252685"/>
            </a:xfrm>
            <a:custGeom>
              <a:avLst/>
              <a:gdLst/>
              <a:ahLst/>
              <a:cxnLst/>
              <a:rect l="0" t="0" r="0" b="0"/>
              <a:pathLst>
                <a:path w="19793" h="252685">
                  <a:moveTo>
                    <a:pt x="19792" y="0"/>
                  </a:moveTo>
                  <a:lnTo>
                    <a:pt x="3004" y="63450"/>
                  </a:lnTo>
                  <a:lnTo>
                    <a:pt x="0" y="112126"/>
                  </a:lnTo>
                  <a:lnTo>
                    <a:pt x="280" y="170483"/>
                  </a:lnTo>
                  <a:lnTo>
                    <a:pt x="6082" y="225208"/>
                  </a:lnTo>
                  <a:lnTo>
                    <a:pt x="926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27710" y="12423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96165" y="1367748"/>
              <a:ext cx="242157" cy="308049"/>
            </a:xfrm>
            <a:custGeom>
              <a:avLst/>
              <a:gdLst/>
              <a:ahLst/>
              <a:cxnLst/>
              <a:rect l="0" t="0" r="0" b="0"/>
              <a:pathLst>
                <a:path w="242157" h="308049">
                  <a:moveTo>
                    <a:pt x="0" y="95713"/>
                  </a:moveTo>
                  <a:lnTo>
                    <a:pt x="3120" y="152977"/>
                  </a:lnTo>
                  <a:lnTo>
                    <a:pt x="11453" y="202367"/>
                  </a:lnTo>
                  <a:lnTo>
                    <a:pt x="18212" y="250926"/>
                  </a:lnTo>
                  <a:lnTo>
                    <a:pt x="26084" y="303667"/>
                  </a:lnTo>
                  <a:lnTo>
                    <a:pt x="29088" y="308048"/>
                  </a:lnTo>
                  <a:lnTo>
                    <a:pt x="32260" y="307460"/>
                  </a:lnTo>
                  <a:lnTo>
                    <a:pt x="35546" y="303558"/>
                  </a:lnTo>
                  <a:lnTo>
                    <a:pt x="36076" y="286744"/>
                  </a:lnTo>
                  <a:lnTo>
                    <a:pt x="32473" y="226644"/>
                  </a:lnTo>
                  <a:lnTo>
                    <a:pt x="26259" y="173242"/>
                  </a:lnTo>
                  <a:lnTo>
                    <a:pt x="22599" y="120374"/>
                  </a:lnTo>
                  <a:lnTo>
                    <a:pt x="29768" y="58513"/>
                  </a:lnTo>
                  <a:lnTo>
                    <a:pt x="35847" y="29657"/>
                  </a:lnTo>
                  <a:lnTo>
                    <a:pt x="41446" y="18920"/>
                  </a:lnTo>
                  <a:lnTo>
                    <a:pt x="57025" y="3871"/>
                  </a:lnTo>
                  <a:lnTo>
                    <a:pt x="66092" y="560"/>
                  </a:lnTo>
                  <a:lnTo>
                    <a:pt x="85527" y="0"/>
                  </a:lnTo>
                  <a:lnTo>
                    <a:pt x="105862" y="9890"/>
                  </a:lnTo>
                  <a:lnTo>
                    <a:pt x="147513" y="44835"/>
                  </a:lnTo>
                  <a:lnTo>
                    <a:pt x="188604" y="107398"/>
                  </a:lnTo>
                  <a:lnTo>
                    <a:pt x="217410" y="162622"/>
                  </a:lnTo>
                  <a:lnTo>
                    <a:pt x="236055" y="218590"/>
                  </a:lnTo>
                  <a:lnTo>
                    <a:pt x="240952" y="265347"/>
                  </a:lnTo>
                  <a:lnTo>
                    <a:pt x="242156" y="2852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22507" y="1434761"/>
              <a:ext cx="540467" cy="603205"/>
            </a:xfrm>
            <a:custGeom>
              <a:avLst/>
              <a:gdLst/>
              <a:ahLst/>
              <a:cxnLst/>
              <a:rect l="0" t="0" r="0" b="0"/>
              <a:pathLst>
                <a:path w="540467" h="603205">
                  <a:moveTo>
                    <a:pt x="452726" y="165570"/>
                  </a:moveTo>
                  <a:lnTo>
                    <a:pt x="463905" y="148803"/>
                  </a:lnTo>
                  <a:lnTo>
                    <a:pt x="470856" y="116018"/>
                  </a:lnTo>
                  <a:lnTo>
                    <a:pt x="467327" y="82258"/>
                  </a:lnTo>
                  <a:lnTo>
                    <a:pt x="447693" y="50028"/>
                  </a:lnTo>
                  <a:lnTo>
                    <a:pt x="416853" y="17272"/>
                  </a:lnTo>
                  <a:lnTo>
                    <a:pt x="398178" y="6853"/>
                  </a:lnTo>
                  <a:lnTo>
                    <a:pt x="362344" y="0"/>
                  </a:lnTo>
                  <a:lnTo>
                    <a:pt x="302783" y="8947"/>
                  </a:lnTo>
                  <a:lnTo>
                    <a:pt x="277290" y="17581"/>
                  </a:lnTo>
                  <a:lnTo>
                    <a:pt x="254262" y="33117"/>
                  </a:lnTo>
                  <a:lnTo>
                    <a:pt x="227155" y="67183"/>
                  </a:lnTo>
                  <a:lnTo>
                    <a:pt x="217941" y="93377"/>
                  </a:lnTo>
                  <a:lnTo>
                    <a:pt x="215017" y="121786"/>
                  </a:lnTo>
                  <a:lnTo>
                    <a:pt x="222670" y="184564"/>
                  </a:lnTo>
                  <a:lnTo>
                    <a:pt x="231156" y="212616"/>
                  </a:lnTo>
                  <a:lnTo>
                    <a:pt x="269477" y="264529"/>
                  </a:lnTo>
                  <a:lnTo>
                    <a:pt x="290173" y="273893"/>
                  </a:lnTo>
                  <a:lnTo>
                    <a:pt x="341588" y="279904"/>
                  </a:lnTo>
                  <a:lnTo>
                    <a:pt x="377292" y="275356"/>
                  </a:lnTo>
                  <a:lnTo>
                    <a:pt x="410099" y="261010"/>
                  </a:lnTo>
                  <a:lnTo>
                    <a:pt x="436456" y="236353"/>
                  </a:lnTo>
                  <a:lnTo>
                    <a:pt x="470370" y="186243"/>
                  </a:lnTo>
                  <a:lnTo>
                    <a:pt x="475017" y="175843"/>
                  </a:lnTo>
                  <a:lnTo>
                    <a:pt x="478115" y="173588"/>
                  </a:lnTo>
                  <a:lnTo>
                    <a:pt x="480181" y="176765"/>
                  </a:lnTo>
                  <a:lnTo>
                    <a:pt x="492173" y="234158"/>
                  </a:lnTo>
                  <a:lnTo>
                    <a:pt x="508989" y="291239"/>
                  </a:lnTo>
                  <a:lnTo>
                    <a:pt x="526440" y="353825"/>
                  </a:lnTo>
                  <a:lnTo>
                    <a:pt x="540466" y="413846"/>
                  </a:lnTo>
                  <a:lnTo>
                    <a:pt x="539815" y="459712"/>
                  </a:lnTo>
                  <a:lnTo>
                    <a:pt x="526623" y="499168"/>
                  </a:lnTo>
                  <a:lnTo>
                    <a:pt x="502308" y="533086"/>
                  </a:lnTo>
                  <a:lnTo>
                    <a:pt x="462650" y="566412"/>
                  </a:lnTo>
                  <a:lnTo>
                    <a:pt x="430321" y="580176"/>
                  </a:lnTo>
                  <a:lnTo>
                    <a:pt x="378067" y="588539"/>
                  </a:lnTo>
                  <a:lnTo>
                    <a:pt x="322685" y="595520"/>
                  </a:lnTo>
                  <a:lnTo>
                    <a:pt x="265516" y="598069"/>
                  </a:lnTo>
                  <a:lnTo>
                    <a:pt x="215022" y="603204"/>
                  </a:lnTo>
                  <a:lnTo>
                    <a:pt x="156127" y="599526"/>
                  </a:lnTo>
                  <a:lnTo>
                    <a:pt x="96563" y="597916"/>
                  </a:lnTo>
                  <a:lnTo>
                    <a:pt x="36448" y="597372"/>
                  </a:lnTo>
                  <a:lnTo>
                    <a:pt x="0" y="597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242362" y="2233983"/>
            <a:ext cx="4571541" cy="850867"/>
            <a:chOff x="1242362" y="2233983"/>
            <a:chExt cx="4571541" cy="850867"/>
          </a:xfrm>
        </p:grpSpPr>
        <p:sp>
          <p:nvSpPr>
            <p:cNvPr id="25" name="Freeform 24"/>
            <p:cNvSpPr/>
            <p:nvPr/>
          </p:nvSpPr>
          <p:spPr>
            <a:xfrm>
              <a:off x="1442543" y="2400497"/>
              <a:ext cx="20919" cy="631711"/>
            </a:xfrm>
            <a:custGeom>
              <a:avLst/>
              <a:gdLst/>
              <a:ahLst/>
              <a:cxnLst/>
              <a:rect l="0" t="0" r="0" b="0"/>
              <a:pathLst>
                <a:path w="20919" h="631711">
                  <a:moveTo>
                    <a:pt x="20918" y="0"/>
                  </a:moveTo>
                  <a:lnTo>
                    <a:pt x="12584" y="57264"/>
                  </a:lnTo>
                  <a:lnTo>
                    <a:pt x="7920" y="112893"/>
                  </a:lnTo>
                  <a:lnTo>
                    <a:pt x="2249" y="171880"/>
                  </a:lnTo>
                  <a:lnTo>
                    <a:pt x="332" y="233733"/>
                  </a:lnTo>
                  <a:lnTo>
                    <a:pt x="0" y="282424"/>
                  </a:lnTo>
                  <a:lnTo>
                    <a:pt x="5491" y="333895"/>
                  </a:lnTo>
                  <a:lnTo>
                    <a:pt x="8938" y="386191"/>
                  </a:lnTo>
                  <a:lnTo>
                    <a:pt x="4370" y="438731"/>
                  </a:lnTo>
                  <a:lnTo>
                    <a:pt x="7987" y="500480"/>
                  </a:lnTo>
                  <a:lnTo>
                    <a:pt x="13034" y="560858"/>
                  </a:lnTo>
                  <a:lnTo>
                    <a:pt x="18582" y="602138"/>
                  </a:lnTo>
                  <a:lnTo>
                    <a:pt x="20918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42362" y="2233983"/>
              <a:ext cx="513632" cy="398142"/>
            </a:xfrm>
            <a:custGeom>
              <a:avLst/>
              <a:gdLst/>
              <a:ahLst/>
              <a:cxnLst/>
              <a:rect l="0" t="0" r="0" b="0"/>
              <a:pathLst>
                <a:path w="513632" h="398142">
                  <a:moveTo>
                    <a:pt x="0" y="271799"/>
                  </a:moveTo>
                  <a:lnTo>
                    <a:pt x="5589" y="209706"/>
                  </a:lnTo>
                  <a:lnTo>
                    <a:pt x="26364" y="167897"/>
                  </a:lnTo>
                  <a:lnTo>
                    <a:pt x="75244" y="111745"/>
                  </a:lnTo>
                  <a:lnTo>
                    <a:pt x="126546" y="52038"/>
                  </a:lnTo>
                  <a:lnTo>
                    <a:pt x="168496" y="18426"/>
                  </a:lnTo>
                  <a:lnTo>
                    <a:pt x="189531" y="7890"/>
                  </a:lnTo>
                  <a:lnTo>
                    <a:pt x="248442" y="0"/>
                  </a:lnTo>
                  <a:lnTo>
                    <a:pt x="299130" y="973"/>
                  </a:lnTo>
                  <a:lnTo>
                    <a:pt x="350024" y="16209"/>
                  </a:lnTo>
                  <a:lnTo>
                    <a:pt x="412887" y="56644"/>
                  </a:lnTo>
                  <a:lnTo>
                    <a:pt x="473597" y="113829"/>
                  </a:lnTo>
                  <a:lnTo>
                    <a:pt x="486569" y="129061"/>
                  </a:lnTo>
                  <a:lnTo>
                    <a:pt x="508251" y="183246"/>
                  </a:lnTo>
                  <a:lnTo>
                    <a:pt x="513631" y="223464"/>
                  </a:lnTo>
                  <a:lnTo>
                    <a:pt x="505531" y="251097"/>
                  </a:lnTo>
                  <a:lnTo>
                    <a:pt x="471735" y="301375"/>
                  </a:lnTo>
                  <a:lnTo>
                    <a:pt x="415657" y="352643"/>
                  </a:lnTo>
                  <a:lnTo>
                    <a:pt x="397646" y="367391"/>
                  </a:lnTo>
                  <a:lnTo>
                    <a:pt x="336912" y="398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19072" y="2674238"/>
              <a:ext cx="144473" cy="353213"/>
            </a:xfrm>
            <a:custGeom>
              <a:avLst/>
              <a:gdLst/>
              <a:ahLst/>
              <a:cxnLst/>
              <a:rect l="0" t="0" r="0" b="0"/>
              <a:pathLst>
                <a:path w="144473" h="353213">
                  <a:moveTo>
                    <a:pt x="18130" y="168456"/>
                  </a:moveTo>
                  <a:lnTo>
                    <a:pt x="6951" y="179634"/>
                  </a:lnTo>
                  <a:lnTo>
                    <a:pt x="0" y="220121"/>
                  </a:lnTo>
                  <a:lnTo>
                    <a:pt x="3529" y="265393"/>
                  </a:lnTo>
                  <a:lnTo>
                    <a:pt x="22438" y="322611"/>
                  </a:lnTo>
                  <a:lnTo>
                    <a:pt x="30963" y="350833"/>
                  </a:lnTo>
                  <a:lnTo>
                    <a:pt x="32534" y="353212"/>
                  </a:lnTo>
                  <a:lnTo>
                    <a:pt x="27987" y="324194"/>
                  </a:lnTo>
                  <a:lnTo>
                    <a:pt x="9201" y="261394"/>
                  </a:lnTo>
                  <a:lnTo>
                    <a:pt x="4803" y="227309"/>
                  </a:lnTo>
                  <a:lnTo>
                    <a:pt x="13141" y="176405"/>
                  </a:lnTo>
                  <a:lnTo>
                    <a:pt x="17144" y="113571"/>
                  </a:lnTo>
                  <a:lnTo>
                    <a:pt x="23524" y="56359"/>
                  </a:lnTo>
                  <a:lnTo>
                    <a:pt x="38315" y="27747"/>
                  </a:lnTo>
                  <a:lnTo>
                    <a:pt x="54007" y="15062"/>
                  </a:lnTo>
                  <a:lnTo>
                    <a:pt x="63105" y="10041"/>
                  </a:lnTo>
                  <a:lnTo>
                    <a:pt x="123690" y="1322"/>
                  </a:lnTo>
                  <a:lnTo>
                    <a:pt x="1444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59983" y="2758466"/>
              <a:ext cx="303240" cy="276989"/>
            </a:xfrm>
            <a:custGeom>
              <a:avLst/>
              <a:gdLst/>
              <a:ahLst/>
              <a:cxnLst/>
              <a:rect l="0" t="0" r="0" b="0"/>
              <a:pathLst>
                <a:path w="303240" h="276989">
                  <a:moveTo>
                    <a:pt x="187830" y="0"/>
                  </a:moveTo>
                  <a:lnTo>
                    <a:pt x="125737" y="5589"/>
                  </a:lnTo>
                  <a:lnTo>
                    <a:pt x="83928" y="26364"/>
                  </a:lnTo>
                  <a:lnTo>
                    <a:pt x="59428" y="47326"/>
                  </a:lnTo>
                  <a:lnTo>
                    <a:pt x="11096" y="99677"/>
                  </a:lnTo>
                  <a:lnTo>
                    <a:pt x="3997" y="123069"/>
                  </a:lnTo>
                  <a:lnTo>
                    <a:pt x="0" y="168136"/>
                  </a:lnTo>
                  <a:lnTo>
                    <a:pt x="5304" y="195220"/>
                  </a:lnTo>
                  <a:lnTo>
                    <a:pt x="21444" y="227079"/>
                  </a:lnTo>
                  <a:lnTo>
                    <a:pt x="36672" y="243643"/>
                  </a:lnTo>
                  <a:lnTo>
                    <a:pt x="71553" y="264953"/>
                  </a:lnTo>
                  <a:lnTo>
                    <a:pt x="97937" y="274905"/>
                  </a:lnTo>
                  <a:lnTo>
                    <a:pt x="122141" y="276988"/>
                  </a:lnTo>
                  <a:lnTo>
                    <a:pt x="145767" y="272844"/>
                  </a:lnTo>
                  <a:lnTo>
                    <a:pt x="207276" y="244622"/>
                  </a:lnTo>
                  <a:lnTo>
                    <a:pt x="257262" y="194394"/>
                  </a:lnTo>
                  <a:lnTo>
                    <a:pt x="287802" y="135203"/>
                  </a:lnTo>
                  <a:lnTo>
                    <a:pt x="296592" y="121720"/>
                  </a:lnTo>
                  <a:lnTo>
                    <a:pt x="303239" y="94262"/>
                  </a:lnTo>
                  <a:lnTo>
                    <a:pt x="301124" y="67631"/>
                  </a:lnTo>
                  <a:lnTo>
                    <a:pt x="292385" y="44096"/>
                  </a:lnTo>
                  <a:lnTo>
                    <a:pt x="277583" y="28177"/>
                  </a:lnTo>
                  <a:lnTo>
                    <a:pt x="2404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39906" y="2375941"/>
              <a:ext cx="297813" cy="684370"/>
            </a:xfrm>
            <a:custGeom>
              <a:avLst/>
              <a:gdLst/>
              <a:ahLst/>
              <a:cxnLst/>
              <a:rect l="0" t="0" r="0" b="0"/>
              <a:pathLst>
                <a:path w="297813" h="684370">
                  <a:moveTo>
                    <a:pt x="250104" y="550981"/>
                  </a:moveTo>
                  <a:lnTo>
                    <a:pt x="250104" y="523035"/>
                  </a:lnTo>
                  <a:lnTo>
                    <a:pt x="253613" y="512463"/>
                  </a:lnTo>
                  <a:lnTo>
                    <a:pt x="270641" y="484066"/>
                  </a:lnTo>
                  <a:lnTo>
                    <a:pt x="271710" y="460020"/>
                  </a:lnTo>
                  <a:lnTo>
                    <a:pt x="260145" y="425763"/>
                  </a:lnTo>
                  <a:lnTo>
                    <a:pt x="241901" y="393387"/>
                  </a:lnTo>
                  <a:lnTo>
                    <a:pt x="225401" y="378384"/>
                  </a:lnTo>
                  <a:lnTo>
                    <a:pt x="216088" y="372745"/>
                  </a:lnTo>
                  <a:lnTo>
                    <a:pt x="175034" y="364809"/>
                  </a:lnTo>
                  <a:lnTo>
                    <a:pt x="148889" y="369192"/>
                  </a:lnTo>
                  <a:lnTo>
                    <a:pt x="97920" y="396659"/>
                  </a:lnTo>
                  <a:lnTo>
                    <a:pt x="45504" y="454504"/>
                  </a:lnTo>
                  <a:lnTo>
                    <a:pt x="32986" y="465606"/>
                  </a:lnTo>
                  <a:lnTo>
                    <a:pt x="19076" y="490420"/>
                  </a:lnTo>
                  <a:lnTo>
                    <a:pt x="2178" y="551108"/>
                  </a:lnTo>
                  <a:lnTo>
                    <a:pt x="0" y="590663"/>
                  </a:lnTo>
                  <a:lnTo>
                    <a:pt x="7413" y="630849"/>
                  </a:lnTo>
                  <a:lnTo>
                    <a:pt x="17849" y="654328"/>
                  </a:lnTo>
                  <a:lnTo>
                    <a:pt x="33406" y="670223"/>
                  </a:lnTo>
                  <a:lnTo>
                    <a:pt x="42467" y="676099"/>
                  </a:lnTo>
                  <a:lnTo>
                    <a:pt x="77578" y="684369"/>
                  </a:lnTo>
                  <a:lnTo>
                    <a:pt x="112028" y="681230"/>
                  </a:lnTo>
                  <a:lnTo>
                    <a:pt x="130635" y="672820"/>
                  </a:lnTo>
                  <a:lnTo>
                    <a:pt x="138872" y="667302"/>
                  </a:lnTo>
                  <a:lnTo>
                    <a:pt x="183209" y="604207"/>
                  </a:lnTo>
                  <a:lnTo>
                    <a:pt x="211457" y="545984"/>
                  </a:lnTo>
                  <a:lnTo>
                    <a:pt x="242687" y="491329"/>
                  </a:lnTo>
                  <a:lnTo>
                    <a:pt x="265844" y="457267"/>
                  </a:lnTo>
                  <a:lnTo>
                    <a:pt x="284149" y="408727"/>
                  </a:lnTo>
                  <a:lnTo>
                    <a:pt x="291794" y="354079"/>
                  </a:lnTo>
                  <a:lnTo>
                    <a:pt x="297812" y="312225"/>
                  </a:lnTo>
                  <a:lnTo>
                    <a:pt x="293670" y="256161"/>
                  </a:lnTo>
                  <a:lnTo>
                    <a:pt x="292505" y="200027"/>
                  </a:lnTo>
                  <a:lnTo>
                    <a:pt x="291105" y="141539"/>
                  </a:lnTo>
                  <a:lnTo>
                    <a:pt x="283829" y="86124"/>
                  </a:lnTo>
                  <a:lnTo>
                    <a:pt x="274265" y="34480"/>
                  </a:lnTo>
                  <a:lnTo>
                    <a:pt x="267471" y="7910"/>
                  </a:lnTo>
                  <a:lnTo>
                    <a:pt x="262852" y="1760"/>
                  </a:lnTo>
                  <a:lnTo>
                    <a:pt x="257433" y="0"/>
                  </a:lnTo>
                  <a:lnTo>
                    <a:pt x="251480" y="1166"/>
                  </a:lnTo>
                  <a:lnTo>
                    <a:pt x="247512" y="6623"/>
                  </a:lnTo>
                  <a:lnTo>
                    <a:pt x="241927" y="37830"/>
                  </a:lnTo>
                  <a:lnTo>
                    <a:pt x="240272" y="84771"/>
                  </a:lnTo>
                  <a:lnTo>
                    <a:pt x="239782" y="142613"/>
                  </a:lnTo>
                  <a:lnTo>
                    <a:pt x="240806" y="200696"/>
                  </a:lnTo>
                  <a:lnTo>
                    <a:pt x="251040" y="253541"/>
                  </a:lnTo>
                  <a:lnTo>
                    <a:pt x="257790" y="299464"/>
                  </a:lnTo>
                  <a:lnTo>
                    <a:pt x="262910" y="352455"/>
                  </a:lnTo>
                  <a:lnTo>
                    <a:pt x="271836" y="399742"/>
                  </a:lnTo>
                  <a:lnTo>
                    <a:pt x="275120" y="418569"/>
                  </a:lnTo>
                  <a:lnTo>
                    <a:pt x="269411" y="448847"/>
                  </a:lnTo>
                  <a:lnTo>
                    <a:pt x="259855" y="474003"/>
                  </a:lnTo>
                  <a:lnTo>
                    <a:pt x="260299" y="535081"/>
                  </a:lnTo>
                  <a:lnTo>
                    <a:pt x="271161" y="582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00580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23736" y="2568953"/>
              <a:ext cx="387581" cy="254157"/>
            </a:xfrm>
            <a:custGeom>
              <a:avLst/>
              <a:gdLst/>
              <a:ahLst/>
              <a:cxnLst/>
              <a:rect l="0" t="0" r="0" b="0"/>
              <a:pathLst>
                <a:path w="387581" h="254157">
                  <a:moveTo>
                    <a:pt x="292823" y="0"/>
                  </a:moveTo>
                  <a:lnTo>
                    <a:pt x="283758" y="58617"/>
                  </a:lnTo>
                  <a:lnTo>
                    <a:pt x="282728" y="104585"/>
                  </a:lnTo>
                  <a:lnTo>
                    <a:pt x="282423" y="160840"/>
                  </a:lnTo>
                  <a:lnTo>
                    <a:pt x="287922" y="210783"/>
                  </a:lnTo>
                  <a:lnTo>
                    <a:pt x="297921" y="254156"/>
                  </a:lnTo>
                  <a:lnTo>
                    <a:pt x="297391" y="253665"/>
                  </a:lnTo>
                  <a:lnTo>
                    <a:pt x="275444" y="211219"/>
                  </a:lnTo>
                  <a:lnTo>
                    <a:pt x="234339" y="163602"/>
                  </a:lnTo>
                  <a:lnTo>
                    <a:pt x="173021" y="119513"/>
                  </a:lnTo>
                  <a:lnTo>
                    <a:pt x="138653" y="103911"/>
                  </a:lnTo>
                  <a:lnTo>
                    <a:pt x="85119" y="96565"/>
                  </a:lnTo>
                  <a:lnTo>
                    <a:pt x="45797" y="97632"/>
                  </a:lnTo>
                  <a:lnTo>
                    <a:pt x="26666" y="106173"/>
                  </a:lnTo>
                  <a:lnTo>
                    <a:pt x="2742" y="129725"/>
                  </a:lnTo>
                  <a:lnTo>
                    <a:pt x="0" y="137956"/>
                  </a:lnTo>
                  <a:lnTo>
                    <a:pt x="511" y="145783"/>
                  </a:lnTo>
                  <a:lnTo>
                    <a:pt x="3192" y="153341"/>
                  </a:lnTo>
                  <a:lnTo>
                    <a:pt x="10828" y="158379"/>
                  </a:lnTo>
                  <a:lnTo>
                    <a:pt x="34911" y="163977"/>
                  </a:lnTo>
                  <a:lnTo>
                    <a:pt x="89626" y="159166"/>
                  </a:lnTo>
                  <a:lnTo>
                    <a:pt x="148614" y="146950"/>
                  </a:lnTo>
                  <a:lnTo>
                    <a:pt x="199012" y="136738"/>
                  </a:lnTo>
                  <a:lnTo>
                    <a:pt x="250990" y="126303"/>
                  </a:lnTo>
                  <a:lnTo>
                    <a:pt x="303435" y="115802"/>
                  </a:lnTo>
                  <a:lnTo>
                    <a:pt x="349780" y="108401"/>
                  </a:lnTo>
                  <a:lnTo>
                    <a:pt x="38758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71160" y="2484725"/>
              <a:ext cx="534392" cy="520242"/>
            </a:xfrm>
            <a:custGeom>
              <a:avLst/>
              <a:gdLst/>
              <a:ahLst/>
              <a:cxnLst/>
              <a:rect l="0" t="0" r="0" b="0"/>
              <a:pathLst>
                <a:path w="534392" h="520242">
                  <a:moveTo>
                    <a:pt x="245565" y="0"/>
                  </a:moveTo>
                  <a:lnTo>
                    <a:pt x="191421" y="3120"/>
                  </a:lnTo>
                  <a:lnTo>
                    <a:pt x="166519" y="9575"/>
                  </a:lnTo>
                  <a:lnTo>
                    <a:pt x="112699" y="44993"/>
                  </a:lnTo>
                  <a:lnTo>
                    <a:pt x="54940" y="102062"/>
                  </a:lnTo>
                  <a:lnTo>
                    <a:pt x="26169" y="157503"/>
                  </a:lnTo>
                  <a:lnTo>
                    <a:pt x="7143" y="210514"/>
                  </a:lnTo>
                  <a:lnTo>
                    <a:pt x="0" y="231602"/>
                  </a:lnTo>
                  <a:lnTo>
                    <a:pt x="580" y="268794"/>
                  </a:lnTo>
                  <a:lnTo>
                    <a:pt x="8160" y="320628"/>
                  </a:lnTo>
                  <a:lnTo>
                    <a:pt x="15136" y="381875"/>
                  </a:lnTo>
                  <a:lnTo>
                    <a:pt x="43096" y="432275"/>
                  </a:lnTo>
                  <a:lnTo>
                    <a:pt x="63392" y="457845"/>
                  </a:lnTo>
                  <a:lnTo>
                    <a:pt x="89812" y="474649"/>
                  </a:lnTo>
                  <a:lnTo>
                    <a:pt x="146992" y="498044"/>
                  </a:lnTo>
                  <a:lnTo>
                    <a:pt x="208373" y="515143"/>
                  </a:lnTo>
                  <a:lnTo>
                    <a:pt x="234885" y="520241"/>
                  </a:lnTo>
                  <a:lnTo>
                    <a:pt x="283865" y="516534"/>
                  </a:lnTo>
                  <a:lnTo>
                    <a:pt x="338801" y="506857"/>
                  </a:lnTo>
                  <a:lnTo>
                    <a:pt x="401906" y="482153"/>
                  </a:lnTo>
                  <a:lnTo>
                    <a:pt x="436888" y="458625"/>
                  </a:lnTo>
                  <a:lnTo>
                    <a:pt x="487621" y="402213"/>
                  </a:lnTo>
                  <a:lnTo>
                    <a:pt x="500544" y="385822"/>
                  </a:lnTo>
                  <a:lnTo>
                    <a:pt x="522193" y="336420"/>
                  </a:lnTo>
                  <a:lnTo>
                    <a:pt x="534391" y="272994"/>
                  </a:lnTo>
                  <a:lnTo>
                    <a:pt x="527962" y="213672"/>
                  </a:lnTo>
                  <a:lnTo>
                    <a:pt x="515631" y="165086"/>
                  </a:lnTo>
                  <a:lnTo>
                    <a:pt x="483727" y="106228"/>
                  </a:lnTo>
                  <a:lnTo>
                    <a:pt x="461841" y="75149"/>
                  </a:lnTo>
                  <a:lnTo>
                    <a:pt x="403069" y="28511"/>
                  </a:lnTo>
                  <a:lnTo>
                    <a:pt x="382247" y="14231"/>
                  </a:lnTo>
                  <a:lnTo>
                    <a:pt x="334027" y="4217"/>
                  </a:lnTo>
                  <a:lnTo>
                    <a:pt x="2771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48310" y="2874279"/>
              <a:ext cx="105286" cy="210571"/>
            </a:xfrm>
            <a:custGeom>
              <a:avLst/>
              <a:gdLst/>
              <a:ahLst/>
              <a:cxnLst/>
              <a:rect l="0" t="0" r="0" b="0"/>
              <a:pathLst>
                <a:path w="105286" h="210571">
                  <a:moveTo>
                    <a:pt x="0" y="0"/>
                  </a:moveTo>
                  <a:lnTo>
                    <a:pt x="20244" y="55141"/>
                  </a:lnTo>
                  <a:lnTo>
                    <a:pt x="47784" y="117876"/>
                  </a:lnTo>
                  <a:lnTo>
                    <a:pt x="79759" y="172373"/>
                  </a:lnTo>
                  <a:lnTo>
                    <a:pt x="10528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45005" y="2842694"/>
              <a:ext cx="240260" cy="221313"/>
            </a:xfrm>
            <a:custGeom>
              <a:avLst/>
              <a:gdLst/>
              <a:ahLst/>
              <a:cxnLst/>
              <a:rect l="0" t="0" r="0" b="0"/>
              <a:pathLst>
                <a:path w="240260" h="221313">
                  <a:moveTo>
                    <a:pt x="19160" y="0"/>
                  </a:moveTo>
                  <a:lnTo>
                    <a:pt x="2372" y="56214"/>
                  </a:lnTo>
                  <a:lnTo>
                    <a:pt x="0" y="85426"/>
                  </a:lnTo>
                  <a:lnTo>
                    <a:pt x="5185" y="111666"/>
                  </a:lnTo>
                  <a:lnTo>
                    <a:pt x="28065" y="167910"/>
                  </a:lnTo>
                  <a:lnTo>
                    <a:pt x="54554" y="198710"/>
                  </a:lnTo>
                  <a:lnTo>
                    <a:pt x="78565" y="215437"/>
                  </a:lnTo>
                  <a:lnTo>
                    <a:pt x="104833" y="221312"/>
                  </a:lnTo>
                  <a:lnTo>
                    <a:pt x="130937" y="218854"/>
                  </a:lnTo>
                  <a:lnTo>
                    <a:pt x="154236" y="209962"/>
                  </a:lnTo>
                  <a:lnTo>
                    <a:pt x="187084" y="186213"/>
                  </a:lnTo>
                  <a:lnTo>
                    <a:pt x="202198" y="163870"/>
                  </a:lnTo>
                  <a:lnTo>
                    <a:pt x="227021" y="111398"/>
                  </a:lnTo>
                  <a:lnTo>
                    <a:pt x="237644" y="51077"/>
                  </a:lnTo>
                  <a:lnTo>
                    <a:pt x="24025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61827" y="2790051"/>
              <a:ext cx="252908" cy="280259"/>
            </a:xfrm>
            <a:custGeom>
              <a:avLst/>
              <a:gdLst/>
              <a:ahLst/>
              <a:cxnLst/>
              <a:rect l="0" t="0" r="0" b="0"/>
              <a:pathLst>
                <a:path w="252908" h="280259">
                  <a:moveTo>
                    <a:pt x="123478" y="42114"/>
                  </a:moveTo>
                  <a:lnTo>
                    <a:pt x="106711" y="36525"/>
                  </a:lnTo>
                  <a:lnTo>
                    <a:pt x="89119" y="36901"/>
                  </a:lnTo>
                  <a:lnTo>
                    <a:pt x="69603" y="42137"/>
                  </a:lnTo>
                  <a:lnTo>
                    <a:pt x="49230" y="52263"/>
                  </a:lnTo>
                  <a:lnTo>
                    <a:pt x="31597" y="70801"/>
                  </a:lnTo>
                  <a:lnTo>
                    <a:pt x="6803" y="115241"/>
                  </a:lnTo>
                  <a:lnTo>
                    <a:pt x="0" y="152819"/>
                  </a:lnTo>
                  <a:lnTo>
                    <a:pt x="3574" y="193589"/>
                  </a:lnTo>
                  <a:lnTo>
                    <a:pt x="12086" y="215111"/>
                  </a:lnTo>
                  <a:lnTo>
                    <a:pt x="24837" y="232476"/>
                  </a:lnTo>
                  <a:lnTo>
                    <a:pt x="71710" y="269881"/>
                  </a:lnTo>
                  <a:lnTo>
                    <a:pt x="95401" y="277875"/>
                  </a:lnTo>
                  <a:lnTo>
                    <a:pt x="120358" y="280258"/>
                  </a:lnTo>
                  <a:lnTo>
                    <a:pt x="143148" y="277418"/>
                  </a:lnTo>
                  <a:lnTo>
                    <a:pt x="186375" y="257657"/>
                  </a:lnTo>
                  <a:lnTo>
                    <a:pt x="216984" y="236870"/>
                  </a:lnTo>
                  <a:lnTo>
                    <a:pt x="240221" y="209004"/>
                  </a:lnTo>
                  <a:lnTo>
                    <a:pt x="250623" y="188817"/>
                  </a:lnTo>
                  <a:lnTo>
                    <a:pt x="252907" y="168147"/>
                  </a:lnTo>
                  <a:lnTo>
                    <a:pt x="244841" y="115103"/>
                  </a:lnTo>
                  <a:lnTo>
                    <a:pt x="235519" y="91711"/>
                  </a:lnTo>
                  <a:lnTo>
                    <a:pt x="204881" y="52041"/>
                  </a:lnTo>
                  <a:lnTo>
                    <a:pt x="164050" y="14494"/>
                  </a:lnTo>
                  <a:lnTo>
                    <a:pt x="1550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06608" y="2453139"/>
              <a:ext cx="84025" cy="579069"/>
            </a:xfrm>
            <a:custGeom>
              <a:avLst/>
              <a:gdLst/>
              <a:ahLst/>
              <a:cxnLst/>
              <a:rect l="0" t="0" r="0" b="0"/>
              <a:pathLst>
                <a:path w="84025" h="579069">
                  <a:moveTo>
                    <a:pt x="31381" y="0"/>
                  </a:moveTo>
                  <a:lnTo>
                    <a:pt x="15740" y="27557"/>
                  </a:lnTo>
                  <a:lnTo>
                    <a:pt x="3292" y="90018"/>
                  </a:lnTo>
                  <a:lnTo>
                    <a:pt x="832" y="142876"/>
                  </a:lnTo>
                  <a:lnTo>
                    <a:pt x="0" y="202658"/>
                  </a:lnTo>
                  <a:lnTo>
                    <a:pt x="7072" y="260697"/>
                  </a:lnTo>
                  <a:lnTo>
                    <a:pt x="12802" y="324154"/>
                  </a:lnTo>
                  <a:lnTo>
                    <a:pt x="30441" y="382095"/>
                  </a:lnTo>
                  <a:lnTo>
                    <a:pt x="44101" y="430109"/>
                  </a:lnTo>
                  <a:lnTo>
                    <a:pt x="59197" y="489159"/>
                  </a:lnTo>
                  <a:lnTo>
                    <a:pt x="76970" y="552324"/>
                  </a:lnTo>
                  <a:lnTo>
                    <a:pt x="84024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90590" y="2716352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279648" y="3119"/>
                  </a:lnTo>
                  <a:lnTo>
                    <a:pt x="227138" y="8333"/>
                  </a:lnTo>
                  <a:lnTo>
                    <a:pt x="167126" y="12998"/>
                  </a:lnTo>
                  <a:lnTo>
                    <a:pt x="104891" y="18669"/>
                  </a:lnTo>
                  <a:lnTo>
                    <a:pt x="48236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01202" y="29795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742568" y="418390"/>
            <a:ext cx="5300790" cy="802916"/>
            <a:chOff x="742568" y="418390"/>
            <a:chExt cx="5300790" cy="802916"/>
          </a:xfrm>
        </p:grpSpPr>
        <p:sp>
          <p:nvSpPr>
            <p:cNvPr id="2" name="Freeform 1"/>
            <p:cNvSpPr/>
            <p:nvPr/>
          </p:nvSpPr>
          <p:spPr>
            <a:xfrm>
              <a:off x="742568" y="418390"/>
              <a:ext cx="383982" cy="668812"/>
            </a:xfrm>
            <a:custGeom>
              <a:avLst/>
              <a:gdLst/>
              <a:ahLst/>
              <a:cxnLst/>
              <a:rect l="0" t="0" r="0" b="0"/>
              <a:pathLst>
                <a:path w="383982" h="668812">
                  <a:moveTo>
                    <a:pt x="383981" y="160677"/>
                  </a:moveTo>
                  <a:lnTo>
                    <a:pt x="380861" y="117985"/>
                  </a:lnTo>
                  <a:lnTo>
                    <a:pt x="374405" y="98419"/>
                  </a:lnTo>
                  <a:lnTo>
                    <a:pt x="336655" y="45035"/>
                  </a:lnTo>
                  <a:lnTo>
                    <a:pt x="308737" y="22557"/>
                  </a:lnTo>
                  <a:lnTo>
                    <a:pt x="257435" y="0"/>
                  </a:lnTo>
                  <a:lnTo>
                    <a:pt x="220404" y="115"/>
                  </a:lnTo>
                  <a:lnTo>
                    <a:pt x="165969" y="12974"/>
                  </a:lnTo>
                  <a:lnTo>
                    <a:pt x="113276" y="46883"/>
                  </a:lnTo>
                  <a:lnTo>
                    <a:pt x="91702" y="69158"/>
                  </a:lnTo>
                  <a:lnTo>
                    <a:pt x="58788" y="127998"/>
                  </a:lnTo>
                  <a:lnTo>
                    <a:pt x="35346" y="179438"/>
                  </a:lnTo>
                  <a:lnTo>
                    <a:pt x="19450" y="237866"/>
                  </a:lnTo>
                  <a:lnTo>
                    <a:pt x="8165" y="291868"/>
                  </a:lnTo>
                  <a:lnTo>
                    <a:pt x="0" y="346988"/>
                  </a:lnTo>
                  <a:lnTo>
                    <a:pt x="1667" y="380827"/>
                  </a:lnTo>
                  <a:lnTo>
                    <a:pt x="12711" y="441683"/>
                  </a:lnTo>
                  <a:lnTo>
                    <a:pt x="22721" y="498572"/>
                  </a:lnTo>
                  <a:lnTo>
                    <a:pt x="33096" y="551822"/>
                  </a:lnTo>
                  <a:lnTo>
                    <a:pt x="45918" y="595416"/>
                  </a:lnTo>
                  <a:lnTo>
                    <a:pt x="70904" y="624191"/>
                  </a:lnTo>
                  <a:lnTo>
                    <a:pt x="101704" y="646365"/>
                  </a:lnTo>
                  <a:lnTo>
                    <a:pt x="161527" y="668811"/>
                  </a:lnTo>
                  <a:lnTo>
                    <a:pt x="205245" y="668684"/>
                  </a:lnTo>
                  <a:lnTo>
                    <a:pt x="262844" y="649755"/>
                  </a:lnTo>
                  <a:lnTo>
                    <a:pt x="310281" y="623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74326" y="810694"/>
              <a:ext cx="213168" cy="259890"/>
            </a:xfrm>
            <a:custGeom>
              <a:avLst/>
              <a:gdLst/>
              <a:ahLst/>
              <a:cxnLst/>
              <a:rect l="0" t="0" r="0" b="0"/>
              <a:pathLst>
                <a:path w="213168" h="259890">
                  <a:moveTo>
                    <a:pt x="131207" y="10528"/>
                  </a:moveTo>
                  <a:lnTo>
                    <a:pt x="108850" y="4939"/>
                  </a:lnTo>
                  <a:lnTo>
                    <a:pt x="88516" y="8434"/>
                  </a:lnTo>
                  <a:lnTo>
                    <a:pt x="67779" y="18956"/>
                  </a:lnTo>
                  <a:lnTo>
                    <a:pt x="38714" y="44611"/>
                  </a:lnTo>
                  <a:lnTo>
                    <a:pt x="13107" y="95085"/>
                  </a:lnTo>
                  <a:lnTo>
                    <a:pt x="2831" y="155775"/>
                  </a:lnTo>
                  <a:lnTo>
                    <a:pt x="0" y="167021"/>
                  </a:lnTo>
                  <a:lnTo>
                    <a:pt x="3093" y="188875"/>
                  </a:lnTo>
                  <a:lnTo>
                    <a:pt x="18553" y="231501"/>
                  </a:lnTo>
                  <a:lnTo>
                    <a:pt x="32006" y="246389"/>
                  </a:lnTo>
                  <a:lnTo>
                    <a:pt x="40506" y="251997"/>
                  </a:lnTo>
                  <a:lnTo>
                    <a:pt x="74827" y="259889"/>
                  </a:lnTo>
                  <a:lnTo>
                    <a:pt x="109043" y="256638"/>
                  </a:lnTo>
                  <a:lnTo>
                    <a:pt x="127595" y="248202"/>
                  </a:lnTo>
                  <a:lnTo>
                    <a:pt x="158570" y="223722"/>
                  </a:lnTo>
                  <a:lnTo>
                    <a:pt x="186049" y="187952"/>
                  </a:lnTo>
                  <a:lnTo>
                    <a:pt x="207781" y="136665"/>
                  </a:lnTo>
                  <a:lnTo>
                    <a:pt x="213167" y="99635"/>
                  </a:lnTo>
                  <a:lnTo>
                    <a:pt x="208188" y="75867"/>
                  </a:lnTo>
                  <a:lnTo>
                    <a:pt x="186622" y="23682"/>
                  </a:lnTo>
                  <a:lnTo>
                    <a:pt x="1627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84518" y="798097"/>
              <a:ext cx="260434" cy="220683"/>
            </a:xfrm>
            <a:custGeom>
              <a:avLst/>
              <a:gdLst/>
              <a:ahLst/>
              <a:cxnLst/>
              <a:rect l="0" t="0" r="0" b="0"/>
              <a:pathLst>
                <a:path w="260434" h="220683">
                  <a:moveTo>
                    <a:pt x="0" y="65239"/>
                  </a:moveTo>
                  <a:lnTo>
                    <a:pt x="0" y="114170"/>
                  </a:lnTo>
                  <a:lnTo>
                    <a:pt x="5589" y="173301"/>
                  </a:lnTo>
                  <a:lnTo>
                    <a:pt x="9553" y="220682"/>
                  </a:lnTo>
                  <a:lnTo>
                    <a:pt x="10095" y="213484"/>
                  </a:lnTo>
                  <a:lnTo>
                    <a:pt x="2138" y="157796"/>
                  </a:lnTo>
                  <a:lnTo>
                    <a:pt x="422" y="103409"/>
                  </a:lnTo>
                  <a:lnTo>
                    <a:pt x="5714" y="67190"/>
                  </a:lnTo>
                  <a:lnTo>
                    <a:pt x="20280" y="39821"/>
                  </a:lnTo>
                  <a:lnTo>
                    <a:pt x="39414" y="16894"/>
                  </a:lnTo>
                  <a:lnTo>
                    <a:pt x="46163" y="14292"/>
                  </a:lnTo>
                  <a:lnTo>
                    <a:pt x="53002" y="14897"/>
                  </a:lnTo>
                  <a:lnTo>
                    <a:pt x="59901" y="17639"/>
                  </a:lnTo>
                  <a:lnTo>
                    <a:pt x="80789" y="38268"/>
                  </a:lnTo>
                  <a:lnTo>
                    <a:pt x="101796" y="66606"/>
                  </a:lnTo>
                  <a:lnTo>
                    <a:pt x="107638" y="68490"/>
                  </a:lnTo>
                  <a:lnTo>
                    <a:pt x="112703" y="65067"/>
                  </a:lnTo>
                  <a:lnTo>
                    <a:pt x="121450" y="48785"/>
                  </a:lnTo>
                  <a:lnTo>
                    <a:pt x="129237" y="25951"/>
                  </a:lnTo>
                  <a:lnTo>
                    <a:pt x="142836" y="9563"/>
                  </a:lnTo>
                  <a:lnTo>
                    <a:pt x="151376" y="3555"/>
                  </a:lnTo>
                  <a:lnTo>
                    <a:pt x="173343" y="0"/>
                  </a:lnTo>
                  <a:lnTo>
                    <a:pt x="185752" y="689"/>
                  </a:lnTo>
                  <a:lnTo>
                    <a:pt x="205779" y="10814"/>
                  </a:lnTo>
                  <a:lnTo>
                    <a:pt x="237699" y="45910"/>
                  </a:lnTo>
                  <a:lnTo>
                    <a:pt x="253833" y="81869"/>
                  </a:lnTo>
                  <a:lnTo>
                    <a:pt x="260433" y="122159"/>
                  </a:lnTo>
                  <a:lnTo>
                    <a:pt x="254513" y="182324"/>
                  </a:lnTo>
                  <a:lnTo>
                    <a:pt x="252684" y="202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32128" y="725889"/>
              <a:ext cx="181967" cy="439979"/>
            </a:xfrm>
            <a:custGeom>
              <a:avLst/>
              <a:gdLst/>
              <a:ahLst/>
              <a:cxnLst/>
              <a:rect l="0" t="0" r="0" b="0"/>
              <a:pathLst>
                <a:path w="181967" h="439979">
                  <a:moveTo>
                    <a:pt x="20887" y="169033"/>
                  </a:moveTo>
                  <a:lnTo>
                    <a:pt x="12554" y="206511"/>
                  </a:lnTo>
                  <a:lnTo>
                    <a:pt x="10792" y="263523"/>
                  </a:lnTo>
                  <a:lnTo>
                    <a:pt x="18850" y="321535"/>
                  </a:lnTo>
                  <a:lnTo>
                    <a:pt x="29530" y="384478"/>
                  </a:lnTo>
                  <a:lnTo>
                    <a:pt x="29873" y="438581"/>
                  </a:lnTo>
                  <a:lnTo>
                    <a:pt x="28048" y="439978"/>
                  </a:lnTo>
                  <a:lnTo>
                    <a:pt x="25661" y="437401"/>
                  </a:lnTo>
                  <a:lnTo>
                    <a:pt x="18396" y="383993"/>
                  </a:lnTo>
                  <a:lnTo>
                    <a:pt x="6357" y="324318"/>
                  </a:lnTo>
                  <a:lnTo>
                    <a:pt x="1764" y="276004"/>
                  </a:lnTo>
                  <a:lnTo>
                    <a:pt x="403" y="224645"/>
                  </a:lnTo>
                  <a:lnTo>
                    <a:pt x="0" y="172382"/>
                  </a:lnTo>
                  <a:lnTo>
                    <a:pt x="1033" y="111896"/>
                  </a:lnTo>
                  <a:lnTo>
                    <a:pt x="14489" y="54014"/>
                  </a:lnTo>
                  <a:lnTo>
                    <a:pt x="30170" y="27459"/>
                  </a:lnTo>
                  <a:lnTo>
                    <a:pt x="55223" y="4772"/>
                  </a:lnTo>
                  <a:lnTo>
                    <a:pt x="64835" y="1034"/>
                  </a:lnTo>
                  <a:lnTo>
                    <a:pt x="84873" y="0"/>
                  </a:lnTo>
                  <a:lnTo>
                    <a:pt x="102358" y="6560"/>
                  </a:lnTo>
                  <a:lnTo>
                    <a:pt x="138236" y="29835"/>
                  </a:lnTo>
                  <a:lnTo>
                    <a:pt x="163152" y="61238"/>
                  </a:lnTo>
                  <a:lnTo>
                    <a:pt x="179763" y="100179"/>
                  </a:lnTo>
                  <a:lnTo>
                    <a:pt x="181966" y="124393"/>
                  </a:lnTo>
                  <a:lnTo>
                    <a:pt x="177876" y="146853"/>
                  </a:lnTo>
                  <a:lnTo>
                    <a:pt x="168259" y="168534"/>
                  </a:lnTo>
                  <a:lnTo>
                    <a:pt x="144101" y="194881"/>
                  </a:lnTo>
                  <a:lnTo>
                    <a:pt x="115644" y="211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66864" y="766845"/>
              <a:ext cx="238878" cy="222834"/>
            </a:xfrm>
            <a:custGeom>
              <a:avLst/>
              <a:gdLst/>
              <a:ahLst/>
              <a:cxnLst/>
              <a:rect l="0" t="0" r="0" b="0"/>
              <a:pathLst>
                <a:path w="238878" h="222834">
                  <a:moveTo>
                    <a:pt x="154649" y="96491"/>
                  </a:moveTo>
                  <a:lnTo>
                    <a:pt x="151529" y="53800"/>
                  </a:lnTo>
                  <a:lnTo>
                    <a:pt x="145073" y="34233"/>
                  </a:lnTo>
                  <a:lnTo>
                    <a:pt x="134405" y="17738"/>
                  </a:lnTo>
                  <a:lnTo>
                    <a:pt x="118746" y="5728"/>
                  </a:lnTo>
                  <a:lnTo>
                    <a:pt x="109656" y="887"/>
                  </a:lnTo>
                  <a:lnTo>
                    <a:pt x="100087" y="0"/>
                  </a:lnTo>
                  <a:lnTo>
                    <a:pt x="80096" y="5253"/>
                  </a:lnTo>
                  <a:lnTo>
                    <a:pt x="49111" y="21365"/>
                  </a:lnTo>
                  <a:lnTo>
                    <a:pt x="34433" y="37365"/>
                  </a:lnTo>
                  <a:lnTo>
                    <a:pt x="7788" y="96846"/>
                  </a:lnTo>
                  <a:lnTo>
                    <a:pt x="0" y="131302"/>
                  </a:lnTo>
                  <a:lnTo>
                    <a:pt x="518" y="156416"/>
                  </a:lnTo>
                  <a:lnTo>
                    <a:pt x="8547" y="179277"/>
                  </a:lnTo>
                  <a:lnTo>
                    <a:pt x="23034" y="194896"/>
                  </a:lnTo>
                  <a:lnTo>
                    <a:pt x="31811" y="200699"/>
                  </a:lnTo>
                  <a:lnTo>
                    <a:pt x="50921" y="204027"/>
                  </a:lnTo>
                  <a:lnTo>
                    <a:pt x="60930" y="203277"/>
                  </a:lnTo>
                  <a:lnTo>
                    <a:pt x="78291" y="193085"/>
                  </a:lnTo>
                  <a:lnTo>
                    <a:pt x="92636" y="176856"/>
                  </a:lnTo>
                  <a:lnTo>
                    <a:pt x="131053" y="115127"/>
                  </a:lnTo>
                  <a:lnTo>
                    <a:pt x="135409" y="105406"/>
                  </a:lnTo>
                  <a:lnTo>
                    <a:pt x="137129" y="85246"/>
                  </a:lnTo>
                  <a:lnTo>
                    <a:pt x="135950" y="74956"/>
                  </a:lnTo>
                  <a:lnTo>
                    <a:pt x="136334" y="72776"/>
                  </a:lnTo>
                  <a:lnTo>
                    <a:pt x="160093" y="126245"/>
                  </a:lnTo>
                  <a:lnTo>
                    <a:pt x="187919" y="180478"/>
                  </a:lnTo>
                  <a:lnTo>
                    <a:pt x="205320" y="206644"/>
                  </a:lnTo>
                  <a:lnTo>
                    <a:pt x="218504" y="215638"/>
                  </a:lnTo>
                  <a:lnTo>
                    <a:pt x="238877" y="222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79478" y="484310"/>
              <a:ext cx="10492" cy="473784"/>
            </a:xfrm>
            <a:custGeom>
              <a:avLst/>
              <a:gdLst/>
              <a:ahLst/>
              <a:cxnLst/>
              <a:rect l="0" t="0" r="0" b="0"/>
              <a:pathLst>
                <a:path w="10492" h="473784">
                  <a:moveTo>
                    <a:pt x="10491" y="0"/>
                  </a:moveTo>
                  <a:lnTo>
                    <a:pt x="2157" y="37478"/>
                  </a:lnTo>
                  <a:lnTo>
                    <a:pt x="396" y="94491"/>
                  </a:lnTo>
                  <a:lnTo>
                    <a:pt x="91" y="150440"/>
                  </a:lnTo>
                  <a:lnTo>
                    <a:pt x="0" y="211471"/>
                  </a:lnTo>
                  <a:lnTo>
                    <a:pt x="5563" y="274008"/>
                  </a:lnTo>
                  <a:lnTo>
                    <a:pt x="3441" y="325813"/>
                  </a:lnTo>
                  <a:lnTo>
                    <a:pt x="993" y="376388"/>
                  </a:lnTo>
                  <a:lnTo>
                    <a:pt x="7401" y="435134"/>
                  </a:lnTo>
                  <a:lnTo>
                    <a:pt x="10491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63626" y="694880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8011" y="8334"/>
                  </a:lnTo>
                  <a:lnTo>
                    <a:pt x="127476" y="15684"/>
                  </a:lnTo>
                  <a:lnTo>
                    <a:pt x="70916" y="19465"/>
                  </a:lnTo>
                  <a:lnTo>
                    <a:pt x="39708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02734" y="768580"/>
              <a:ext cx="18862" cy="178985"/>
            </a:xfrm>
            <a:custGeom>
              <a:avLst/>
              <a:gdLst/>
              <a:ahLst/>
              <a:cxnLst/>
              <a:rect l="0" t="0" r="0" b="0"/>
              <a:pathLst>
                <a:path w="18862" h="178985">
                  <a:moveTo>
                    <a:pt x="8333" y="0"/>
                  </a:moveTo>
                  <a:lnTo>
                    <a:pt x="0" y="52050"/>
                  </a:lnTo>
                  <a:lnTo>
                    <a:pt x="3827" y="111537"/>
                  </a:lnTo>
                  <a:lnTo>
                    <a:pt x="16073" y="161654"/>
                  </a:lnTo>
                  <a:lnTo>
                    <a:pt x="1886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21596" y="61065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47938" y="515896"/>
              <a:ext cx="248434" cy="433305"/>
            </a:xfrm>
            <a:custGeom>
              <a:avLst/>
              <a:gdLst/>
              <a:ahLst/>
              <a:cxnLst/>
              <a:rect l="0" t="0" r="0" b="0"/>
              <a:pathLst>
                <a:path w="248434" h="433305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0095" y="222662"/>
                  </a:lnTo>
                  <a:lnTo>
                    <a:pt x="10400" y="284733"/>
                  </a:lnTo>
                  <a:lnTo>
                    <a:pt x="10490" y="341988"/>
                  </a:lnTo>
                  <a:lnTo>
                    <a:pt x="9351" y="404162"/>
                  </a:lnTo>
                  <a:lnTo>
                    <a:pt x="4936" y="428802"/>
                  </a:lnTo>
                  <a:lnTo>
                    <a:pt x="3290" y="432097"/>
                  </a:lnTo>
                  <a:lnTo>
                    <a:pt x="2193" y="429614"/>
                  </a:lnTo>
                  <a:lnTo>
                    <a:pt x="2144" y="413208"/>
                  </a:lnTo>
                  <a:lnTo>
                    <a:pt x="11645" y="361255"/>
                  </a:lnTo>
                  <a:lnTo>
                    <a:pt x="29393" y="305759"/>
                  </a:lnTo>
                  <a:lnTo>
                    <a:pt x="48223" y="275039"/>
                  </a:lnTo>
                  <a:lnTo>
                    <a:pt x="75509" y="251769"/>
                  </a:lnTo>
                  <a:lnTo>
                    <a:pt x="95561" y="241359"/>
                  </a:lnTo>
                  <a:lnTo>
                    <a:pt x="116171" y="239072"/>
                  </a:lnTo>
                  <a:lnTo>
                    <a:pt x="163587" y="247135"/>
                  </a:lnTo>
                  <a:lnTo>
                    <a:pt x="184229" y="259577"/>
                  </a:lnTo>
                  <a:lnTo>
                    <a:pt x="238337" y="317722"/>
                  </a:lnTo>
                  <a:lnTo>
                    <a:pt x="246307" y="340861"/>
                  </a:lnTo>
                  <a:lnTo>
                    <a:pt x="248433" y="353583"/>
                  </a:lnTo>
                  <a:lnTo>
                    <a:pt x="244555" y="377076"/>
                  </a:lnTo>
                  <a:lnTo>
                    <a:pt x="233863" y="398047"/>
                  </a:lnTo>
                  <a:lnTo>
                    <a:pt x="217413" y="415165"/>
                  </a:lnTo>
                  <a:lnTo>
                    <a:pt x="182831" y="432368"/>
                  </a:lnTo>
                  <a:lnTo>
                    <a:pt x="171021" y="433304"/>
                  </a:lnTo>
                  <a:lnTo>
                    <a:pt x="110562" y="417615"/>
                  </a:lnTo>
                  <a:lnTo>
                    <a:pt x="84228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90093" y="484310"/>
              <a:ext cx="10529" cy="473784"/>
            </a:xfrm>
            <a:custGeom>
              <a:avLst/>
              <a:gdLst/>
              <a:ahLst/>
              <a:cxnLst/>
              <a:rect l="0" t="0" r="0" b="0"/>
              <a:pathLst>
                <a:path w="10529" h="4737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3120" y="221550"/>
                  </a:lnTo>
                  <a:lnTo>
                    <a:pt x="8333" y="284404"/>
                  </a:lnTo>
                  <a:lnTo>
                    <a:pt x="9878" y="347480"/>
                  </a:lnTo>
                  <a:lnTo>
                    <a:pt x="10336" y="404384"/>
                  </a:lnTo>
                  <a:lnTo>
                    <a:pt x="10471" y="444642"/>
                  </a:lnTo>
                  <a:lnTo>
                    <a:pt x="10528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19175" y="722691"/>
              <a:ext cx="229447" cy="245931"/>
            </a:xfrm>
            <a:custGeom>
              <a:avLst/>
              <a:gdLst/>
              <a:ahLst/>
              <a:cxnLst/>
              <a:rect l="0" t="0" r="0" b="0"/>
              <a:pathLst>
                <a:path w="229447" h="245931">
                  <a:moveTo>
                    <a:pt x="28845" y="119588"/>
                  </a:moveTo>
                  <a:lnTo>
                    <a:pt x="90938" y="113999"/>
                  </a:lnTo>
                  <a:lnTo>
                    <a:pt x="148389" y="108866"/>
                  </a:lnTo>
                  <a:lnTo>
                    <a:pt x="184758" y="99774"/>
                  </a:lnTo>
                  <a:lnTo>
                    <a:pt x="206934" y="88945"/>
                  </a:lnTo>
                  <a:lnTo>
                    <a:pt x="222250" y="73214"/>
                  </a:lnTo>
                  <a:lnTo>
                    <a:pt x="227971" y="64106"/>
                  </a:lnTo>
                  <a:lnTo>
                    <a:pt x="229446" y="54524"/>
                  </a:lnTo>
                  <a:lnTo>
                    <a:pt x="224846" y="34519"/>
                  </a:lnTo>
                  <a:lnTo>
                    <a:pt x="218004" y="26610"/>
                  </a:lnTo>
                  <a:lnTo>
                    <a:pt x="197924" y="14704"/>
                  </a:lnTo>
                  <a:lnTo>
                    <a:pt x="160311" y="1424"/>
                  </a:lnTo>
                  <a:lnTo>
                    <a:pt x="136407" y="0"/>
                  </a:lnTo>
                  <a:lnTo>
                    <a:pt x="115255" y="4437"/>
                  </a:lnTo>
                  <a:lnTo>
                    <a:pt x="52431" y="46338"/>
                  </a:lnTo>
                  <a:lnTo>
                    <a:pt x="22326" y="79643"/>
                  </a:lnTo>
                  <a:lnTo>
                    <a:pt x="6506" y="109702"/>
                  </a:lnTo>
                  <a:lnTo>
                    <a:pt x="0" y="146425"/>
                  </a:lnTo>
                  <a:lnTo>
                    <a:pt x="4717" y="170120"/>
                  </a:lnTo>
                  <a:lnTo>
                    <a:pt x="20526" y="200071"/>
                  </a:lnTo>
                  <a:lnTo>
                    <a:pt x="34506" y="215020"/>
                  </a:lnTo>
                  <a:lnTo>
                    <a:pt x="93517" y="242440"/>
                  </a:lnTo>
                  <a:lnTo>
                    <a:pt x="102545" y="245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76703" y="587587"/>
              <a:ext cx="239899" cy="398070"/>
            </a:xfrm>
            <a:custGeom>
              <a:avLst/>
              <a:gdLst/>
              <a:ahLst/>
              <a:cxnLst/>
              <a:rect l="0" t="0" r="0" b="0"/>
              <a:pathLst>
                <a:path w="239899" h="398070">
                  <a:moveTo>
                    <a:pt x="29328" y="391563"/>
                  </a:moveTo>
                  <a:lnTo>
                    <a:pt x="20994" y="339513"/>
                  </a:lnTo>
                  <a:lnTo>
                    <a:pt x="16330" y="286453"/>
                  </a:lnTo>
                  <a:lnTo>
                    <a:pt x="10659" y="233687"/>
                  </a:lnTo>
                  <a:lnTo>
                    <a:pt x="8979" y="177889"/>
                  </a:lnTo>
                  <a:lnTo>
                    <a:pt x="5361" y="120022"/>
                  </a:lnTo>
                  <a:lnTo>
                    <a:pt x="0" y="68951"/>
                  </a:lnTo>
                  <a:lnTo>
                    <a:pt x="3777" y="9772"/>
                  </a:lnTo>
                  <a:lnTo>
                    <a:pt x="7615" y="2505"/>
                  </a:lnTo>
                  <a:lnTo>
                    <a:pt x="12513" y="0"/>
                  </a:lnTo>
                  <a:lnTo>
                    <a:pt x="18118" y="669"/>
                  </a:lnTo>
                  <a:lnTo>
                    <a:pt x="23024" y="5795"/>
                  </a:lnTo>
                  <a:lnTo>
                    <a:pt x="47800" y="67697"/>
                  </a:lnTo>
                  <a:lnTo>
                    <a:pt x="69198" y="123995"/>
                  </a:lnTo>
                  <a:lnTo>
                    <a:pt x="85037" y="186372"/>
                  </a:lnTo>
                  <a:lnTo>
                    <a:pt x="99430" y="241067"/>
                  </a:lnTo>
                  <a:lnTo>
                    <a:pt x="117054" y="296398"/>
                  </a:lnTo>
                  <a:lnTo>
                    <a:pt x="146064" y="357728"/>
                  </a:lnTo>
                  <a:lnTo>
                    <a:pt x="173399" y="396058"/>
                  </a:lnTo>
                  <a:lnTo>
                    <a:pt x="180358" y="398069"/>
                  </a:lnTo>
                  <a:lnTo>
                    <a:pt x="187336" y="395900"/>
                  </a:lnTo>
                  <a:lnTo>
                    <a:pt x="194328" y="390945"/>
                  </a:lnTo>
                  <a:lnTo>
                    <a:pt x="205217" y="372961"/>
                  </a:lnTo>
                  <a:lnTo>
                    <a:pt x="221739" y="323288"/>
                  </a:lnTo>
                  <a:lnTo>
                    <a:pt x="235098" y="260010"/>
                  </a:lnTo>
                  <a:lnTo>
                    <a:pt x="238475" y="207395"/>
                  </a:lnTo>
                  <a:lnTo>
                    <a:pt x="239476" y="149041"/>
                  </a:lnTo>
                  <a:lnTo>
                    <a:pt x="239773" y="95357"/>
                  </a:lnTo>
                  <a:lnTo>
                    <a:pt x="239898" y="33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83064" y="768580"/>
              <a:ext cx="133579" cy="189182"/>
            </a:xfrm>
            <a:custGeom>
              <a:avLst/>
              <a:gdLst/>
              <a:ahLst/>
              <a:cxnLst/>
              <a:rect l="0" t="0" r="0" b="0"/>
              <a:pathLst>
                <a:path w="133579" h="189182">
                  <a:moveTo>
                    <a:pt x="7236" y="21057"/>
                  </a:moveTo>
                  <a:lnTo>
                    <a:pt x="0" y="48613"/>
                  </a:lnTo>
                  <a:lnTo>
                    <a:pt x="477" y="101716"/>
                  </a:lnTo>
                  <a:lnTo>
                    <a:pt x="8685" y="163523"/>
                  </a:lnTo>
                  <a:lnTo>
                    <a:pt x="18018" y="182251"/>
                  </a:lnTo>
                  <a:lnTo>
                    <a:pt x="24953" y="187012"/>
                  </a:lnTo>
                  <a:lnTo>
                    <a:pt x="42016" y="189181"/>
                  </a:lnTo>
                  <a:lnTo>
                    <a:pt x="71354" y="178236"/>
                  </a:lnTo>
                  <a:lnTo>
                    <a:pt x="85646" y="163444"/>
                  </a:lnTo>
                  <a:lnTo>
                    <a:pt x="120343" y="101725"/>
                  </a:lnTo>
                  <a:lnTo>
                    <a:pt x="129656" y="62116"/>
                  </a:lnTo>
                  <a:lnTo>
                    <a:pt x="1335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90341" y="785593"/>
              <a:ext cx="269985" cy="194022"/>
            </a:xfrm>
            <a:custGeom>
              <a:avLst/>
              <a:gdLst/>
              <a:ahLst/>
              <a:cxnLst/>
              <a:rect l="0" t="0" r="0" b="0"/>
              <a:pathLst>
                <a:path w="269985" h="194022">
                  <a:moveTo>
                    <a:pt x="0" y="88272"/>
                  </a:moveTo>
                  <a:lnTo>
                    <a:pt x="8334" y="137202"/>
                  </a:lnTo>
                  <a:lnTo>
                    <a:pt x="15684" y="190744"/>
                  </a:lnTo>
                  <a:lnTo>
                    <a:pt x="17475" y="194021"/>
                  </a:lnTo>
                  <a:lnTo>
                    <a:pt x="18669" y="191527"/>
                  </a:lnTo>
                  <a:lnTo>
                    <a:pt x="18826" y="175107"/>
                  </a:lnTo>
                  <a:lnTo>
                    <a:pt x="12515" y="120026"/>
                  </a:lnTo>
                  <a:lnTo>
                    <a:pt x="10921" y="63739"/>
                  </a:lnTo>
                  <a:lnTo>
                    <a:pt x="16942" y="41883"/>
                  </a:lnTo>
                  <a:lnTo>
                    <a:pt x="21823" y="32780"/>
                  </a:lnTo>
                  <a:lnTo>
                    <a:pt x="29757" y="27880"/>
                  </a:lnTo>
                  <a:lnTo>
                    <a:pt x="51050" y="25556"/>
                  </a:lnTo>
                  <a:lnTo>
                    <a:pt x="69872" y="31542"/>
                  </a:lnTo>
                  <a:lnTo>
                    <a:pt x="78167" y="36414"/>
                  </a:lnTo>
                  <a:lnTo>
                    <a:pt x="90503" y="51186"/>
                  </a:lnTo>
                  <a:lnTo>
                    <a:pt x="107954" y="89265"/>
                  </a:lnTo>
                  <a:lnTo>
                    <a:pt x="111744" y="91274"/>
                  </a:lnTo>
                  <a:lnTo>
                    <a:pt x="115440" y="87933"/>
                  </a:lnTo>
                  <a:lnTo>
                    <a:pt x="119075" y="81027"/>
                  </a:lnTo>
                  <a:lnTo>
                    <a:pt x="131625" y="26342"/>
                  </a:lnTo>
                  <a:lnTo>
                    <a:pt x="136883" y="15400"/>
                  </a:lnTo>
                  <a:lnTo>
                    <a:pt x="146237" y="8105"/>
                  </a:lnTo>
                  <a:lnTo>
                    <a:pt x="172229" y="0"/>
                  </a:lnTo>
                  <a:lnTo>
                    <a:pt x="193920" y="2636"/>
                  </a:lnTo>
                  <a:lnTo>
                    <a:pt x="211359" y="12777"/>
                  </a:lnTo>
                  <a:lnTo>
                    <a:pt x="233161" y="38217"/>
                  </a:lnTo>
                  <a:lnTo>
                    <a:pt x="261060" y="94202"/>
                  </a:lnTo>
                  <a:lnTo>
                    <a:pt x="269984" y="140202"/>
                  </a:lnTo>
                  <a:lnTo>
                    <a:pt x="263213" y="193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09604" y="547481"/>
              <a:ext cx="220130" cy="376151"/>
            </a:xfrm>
            <a:custGeom>
              <a:avLst/>
              <a:gdLst/>
              <a:ahLst/>
              <a:cxnLst/>
              <a:rect l="0" t="0" r="0" b="0"/>
              <a:pathLst>
                <a:path w="220130" h="376151">
                  <a:moveTo>
                    <a:pt x="17649" y="0"/>
                  </a:moveTo>
                  <a:lnTo>
                    <a:pt x="17649" y="48931"/>
                  </a:lnTo>
                  <a:lnTo>
                    <a:pt x="17649" y="96777"/>
                  </a:lnTo>
                  <a:lnTo>
                    <a:pt x="23238" y="154167"/>
                  </a:lnTo>
                  <a:lnTo>
                    <a:pt x="27202" y="216110"/>
                  </a:lnTo>
                  <a:lnTo>
                    <a:pt x="27889" y="266154"/>
                  </a:lnTo>
                  <a:lnTo>
                    <a:pt x="25001" y="322459"/>
                  </a:lnTo>
                  <a:lnTo>
                    <a:pt x="22550" y="334296"/>
                  </a:lnTo>
                  <a:lnTo>
                    <a:pt x="18577" y="338677"/>
                  </a:lnTo>
                  <a:lnTo>
                    <a:pt x="13588" y="338089"/>
                  </a:lnTo>
                  <a:lnTo>
                    <a:pt x="7923" y="334187"/>
                  </a:lnTo>
                  <a:lnTo>
                    <a:pt x="1628" y="314254"/>
                  </a:lnTo>
                  <a:lnTo>
                    <a:pt x="0" y="288238"/>
                  </a:lnTo>
                  <a:lnTo>
                    <a:pt x="6831" y="253860"/>
                  </a:lnTo>
                  <a:lnTo>
                    <a:pt x="29507" y="213922"/>
                  </a:lnTo>
                  <a:lnTo>
                    <a:pt x="36083" y="205786"/>
                  </a:lnTo>
                  <a:lnTo>
                    <a:pt x="55868" y="196746"/>
                  </a:lnTo>
                  <a:lnTo>
                    <a:pt x="79089" y="193897"/>
                  </a:lnTo>
                  <a:lnTo>
                    <a:pt x="101107" y="196531"/>
                  </a:lnTo>
                  <a:lnTo>
                    <a:pt x="133235" y="210180"/>
                  </a:lnTo>
                  <a:lnTo>
                    <a:pt x="196614" y="264103"/>
                  </a:lnTo>
                  <a:lnTo>
                    <a:pt x="217035" y="295062"/>
                  </a:lnTo>
                  <a:lnTo>
                    <a:pt x="220129" y="315972"/>
                  </a:lnTo>
                  <a:lnTo>
                    <a:pt x="219316" y="326462"/>
                  </a:lnTo>
                  <a:lnTo>
                    <a:pt x="209054" y="344356"/>
                  </a:lnTo>
                  <a:lnTo>
                    <a:pt x="192795" y="358938"/>
                  </a:lnTo>
                  <a:lnTo>
                    <a:pt x="173871" y="369318"/>
                  </a:lnTo>
                  <a:lnTo>
                    <a:pt x="137896" y="376150"/>
                  </a:lnTo>
                  <a:lnTo>
                    <a:pt x="8082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69409" y="719174"/>
              <a:ext cx="190141" cy="249448"/>
            </a:xfrm>
            <a:custGeom>
              <a:avLst/>
              <a:gdLst/>
              <a:ahLst/>
              <a:cxnLst/>
              <a:rect l="0" t="0" r="0" b="0"/>
              <a:pathLst>
                <a:path w="190141" h="249448">
                  <a:moveTo>
                    <a:pt x="0" y="91520"/>
                  </a:moveTo>
                  <a:lnTo>
                    <a:pt x="58617" y="100585"/>
                  </a:lnTo>
                  <a:lnTo>
                    <a:pt x="111621" y="100589"/>
                  </a:lnTo>
                  <a:lnTo>
                    <a:pt x="146157" y="92387"/>
                  </a:lnTo>
                  <a:lnTo>
                    <a:pt x="167904" y="81767"/>
                  </a:lnTo>
                  <a:lnTo>
                    <a:pt x="183028" y="66128"/>
                  </a:lnTo>
                  <a:lnTo>
                    <a:pt x="188699" y="57045"/>
                  </a:lnTo>
                  <a:lnTo>
                    <a:pt x="190140" y="47479"/>
                  </a:lnTo>
                  <a:lnTo>
                    <a:pt x="185502" y="27493"/>
                  </a:lnTo>
                  <a:lnTo>
                    <a:pt x="179820" y="19589"/>
                  </a:lnTo>
                  <a:lnTo>
                    <a:pt x="164148" y="7688"/>
                  </a:lnTo>
                  <a:lnTo>
                    <a:pt x="124415" y="0"/>
                  </a:lnTo>
                  <a:lnTo>
                    <a:pt x="101699" y="4441"/>
                  </a:lnTo>
                  <a:lnTo>
                    <a:pt x="75757" y="20095"/>
                  </a:lnTo>
                  <a:lnTo>
                    <a:pt x="53252" y="42671"/>
                  </a:lnTo>
                  <a:lnTo>
                    <a:pt x="34886" y="71587"/>
                  </a:lnTo>
                  <a:lnTo>
                    <a:pt x="30276" y="81741"/>
                  </a:lnTo>
                  <a:lnTo>
                    <a:pt x="28274" y="102381"/>
                  </a:lnTo>
                  <a:lnTo>
                    <a:pt x="33489" y="161970"/>
                  </a:lnTo>
                  <a:lnTo>
                    <a:pt x="48267" y="194672"/>
                  </a:lnTo>
                  <a:lnTo>
                    <a:pt x="60837" y="211845"/>
                  </a:lnTo>
                  <a:lnTo>
                    <a:pt x="86656" y="229077"/>
                  </a:lnTo>
                  <a:lnTo>
                    <a:pt x="147399" y="249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14393" y="642238"/>
              <a:ext cx="70872" cy="269454"/>
            </a:xfrm>
            <a:custGeom>
              <a:avLst/>
              <a:gdLst/>
              <a:ahLst/>
              <a:cxnLst/>
              <a:rect l="0" t="0" r="0" b="0"/>
              <a:pathLst>
                <a:path w="70872" h="269454">
                  <a:moveTo>
                    <a:pt x="7700" y="147399"/>
                  </a:moveTo>
                  <a:lnTo>
                    <a:pt x="10819" y="204663"/>
                  </a:lnTo>
                  <a:lnTo>
                    <a:pt x="16765" y="265555"/>
                  </a:lnTo>
                  <a:lnTo>
                    <a:pt x="17252" y="269453"/>
                  </a:lnTo>
                  <a:lnTo>
                    <a:pt x="16769" y="246994"/>
                  </a:lnTo>
                  <a:lnTo>
                    <a:pt x="6718" y="187003"/>
                  </a:lnTo>
                  <a:lnTo>
                    <a:pt x="0" y="136127"/>
                  </a:lnTo>
                  <a:lnTo>
                    <a:pt x="1129" y="90247"/>
                  </a:lnTo>
                  <a:lnTo>
                    <a:pt x="11991" y="43303"/>
                  </a:lnTo>
                  <a:lnTo>
                    <a:pt x="24815" y="24705"/>
                  </a:lnTo>
                  <a:lnTo>
                    <a:pt x="41043" y="10980"/>
                  </a:lnTo>
                  <a:lnTo>
                    <a:pt x="70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06145" y="636172"/>
              <a:ext cx="240033" cy="282908"/>
            </a:xfrm>
            <a:custGeom>
              <a:avLst/>
              <a:gdLst/>
              <a:ahLst/>
              <a:cxnLst/>
              <a:rect l="0" t="0" r="0" b="0"/>
              <a:pathLst>
                <a:path w="240033" h="282908">
                  <a:moveTo>
                    <a:pt x="184445" y="6066"/>
                  </a:moveTo>
                  <a:lnTo>
                    <a:pt x="150824" y="0"/>
                  </a:lnTo>
                  <a:lnTo>
                    <a:pt x="96002" y="7641"/>
                  </a:lnTo>
                  <a:lnTo>
                    <a:pt x="52565" y="20181"/>
                  </a:lnTo>
                  <a:lnTo>
                    <a:pt x="12036" y="45379"/>
                  </a:lnTo>
                  <a:lnTo>
                    <a:pt x="2534" y="65262"/>
                  </a:lnTo>
                  <a:lnTo>
                    <a:pt x="0" y="77116"/>
                  </a:lnTo>
                  <a:lnTo>
                    <a:pt x="651" y="87358"/>
                  </a:lnTo>
                  <a:lnTo>
                    <a:pt x="7612" y="104977"/>
                  </a:lnTo>
                  <a:lnTo>
                    <a:pt x="21625" y="117487"/>
                  </a:lnTo>
                  <a:lnTo>
                    <a:pt x="30275" y="122460"/>
                  </a:lnTo>
                  <a:lnTo>
                    <a:pt x="49245" y="124867"/>
                  </a:lnTo>
                  <a:lnTo>
                    <a:pt x="85894" y="125884"/>
                  </a:lnTo>
                  <a:lnTo>
                    <a:pt x="133798" y="133594"/>
                  </a:lnTo>
                  <a:lnTo>
                    <a:pt x="178798" y="146407"/>
                  </a:lnTo>
                  <a:lnTo>
                    <a:pt x="201822" y="159687"/>
                  </a:lnTo>
                  <a:lnTo>
                    <a:pt x="226769" y="186894"/>
                  </a:lnTo>
                  <a:lnTo>
                    <a:pt x="237571" y="206927"/>
                  </a:lnTo>
                  <a:lnTo>
                    <a:pt x="240032" y="227528"/>
                  </a:lnTo>
                  <a:lnTo>
                    <a:pt x="236057" y="247213"/>
                  </a:lnTo>
                  <a:lnTo>
                    <a:pt x="226491" y="263761"/>
                  </a:lnTo>
                  <a:lnTo>
                    <a:pt x="211321" y="275795"/>
                  </a:lnTo>
                  <a:lnTo>
                    <a:pt x="202363" y="280642"/>
                  </a:lnTo>
                  <a:lnTo>
                    <a:pt x="179930" y="282907"/>
                  </a:lnTo>
                  <a:lnTo>
                    <a:pt x="131803" y="279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8051" y="968679"/>
              <a:ext cx="4643069" cy="252627"/>
            </a:xfrm>
            <a:custGeom>
              <a:avLst/>
              <a:gdLst/>
              <a:ahLst/>
              <a:cxnLst/>
              <a:rect l="0" t="0" r="0" b="0"/>
              <a:pathLst>
                <a:path w="4643069" h="252627">
                  <a:moveTo>
                    <a:pt x="4643068" y="20999"/>
                  </a:moveTo>
                  <a:lnTo>
                    <a:pt x="4615512" y="13764"/>
                  </a:lnTo>
                  <a:lnTo>
                    <a:pt x="4556169" y="11121"/>
                  </a:lnTo>
                  <a:lnTo>
                    <a:pt x="4505406" y="10664"/>
                  </a:lnTo>
                  <a:lnTo>
                    <a:pt x="4453320" y="10528"/>
                  </a:lnTo>
                  <a:lnTo>
                    <a:pt x="4400843" y="7368"/>
                  </a:lnTo>
                  <a:lnTo>
                    <a:pt x="4345130" y="2143"/>
                  </a:lnTo>
                  <a:lnTo>
                    <a:pt x="4290408" y="594"/>
                  </a:lnTo>
                  <a:lnTo>
                    <a:pt x="4238319" y="135"/>
                  </a:lnTo>
                  <a:lnTo>
                    <a:pt x="4184671" y="0"/>
                  </a:lnTo>
                  <a:lnTo>
                    <a:pt x="4130211" y="5543"/>
                  </a:lnTo>
                  <a:lnTo>
                    <a:pt x="4077253" y="9497"/>
                  </a:lnTo>
                  <a:lnTo>
                    <a:pt x="4024851" y="7159"/>
                  </a:lnTo>
                  <a:lnTo>
                    <a:pt x="3974769" y="1368"/>
                  </a:lnTo>
                  <a:lnTo>
                    <a:pt x="3916939" y="5954"/>
                  </a:lnTo>
                  <a:lnTo>
                    <a:pt x="3864709" y="9132"/>
                  </a:lnTo>
                  <a:lnTo>
                    <a:pt x="3801629" y="10206"/>
                  </a:lnTo>
                  <a:lnTo>
                    <a:pt x="3740726" y="10393"/>
                  </a:lnTo>
                  <a:lnTo>
                    <a:pt x="3691485" y="11617"/>
                  </a:lnTo>
                  <a:lnTo>
                    <a:pt x="3632925" y="18799"/>
                  </a:lnTo>
                  <a:lnTo>
                    <a:pt x="3576298" y="20565"/>
                  </a:lnTo>
                  <a:lnTo>
                    <a:pt x="3520051" y="20914"/>
                  </a:lnTo>
                  <a:lnTo>
                    <a:pt x="3463881" y="20982"/>
                  </a:lnTo>
                  <a:lnTo>
                    <a:pt x="3407725" y="20996"/>
                  </a:lnTo>
                  <a:lnTo>
                    <a:pt x="3351572" y="20999"/>
                  </a:lnTo>
                  <a:lnTo>
                    <a:pt x="3295420" y="20999"/>
                  </a:lnTo>
                  <a:lnTo>
                    <a:pt x="3239268" y="26589"/>
                  </a:lnTo>
                  <a:lnTo>
                    <a:pt x="3183116" y="30552"/>
                  </a:lnTo>
                  <a:lnTo>
                    <a:pt x="3126964" y="31335"/>
                  </a:lnTo>
                  <a:lnTo>
                    <a:pt x="3075492" y="31471"/>
                  </a:lnTo>
                  <a:lnTo>
                    <a:pt x="3017736" y="31511"/>
                  </a:lnTo>
                  <a:lnTo>
                    <a:pt x="2956300" y="31524"/>
                  </a:lnTo>
                  <a:lnTo>
                    <a:pt x="2899104" y="31527"/>
                  </a:lnTo>
                  <a:lnTo>
                    <a:pt x="2842745" y="31528"/>
                  </a:lnTo>
                  <a:lnTo>
                    <a:pt x="2786553" y="31528"/>
                  </a:lnTo>
                  <a:lnTo>
                    <a:pt x="2730393" y="31528"/>
                  </a:lnTo>
                  <a:lnTo>
                    <a:pt x="2674239" y="34647"/>
                  </a:lnTo>
                  <a:lnTo>
                    <a:pt x="2618087" y="40593"/>
                  </a:lnTo>
                  <a:lnTo>
                    <a:pt x="2561935" y="41767"/>
                  </a:lnTo>
                  <a:lnTo>
                    <a:pt x="2505783" y="41999"/>
                  </a:lnTo>
                  <a:lnTo>
                    <a:pt x="2449631" y="42045"/>
                  </a:lnTo>
                  <a:lnTo>
                    <a:pt x="2386243" y="42054"/>
                  </a:lnTo>
                  <a:lnTo>
                    <a:pt x="2327449" y="42056"/>
                  </a:lnTo>
                  <a:lnTo>
                    <a:pt x="2270775" y="42056"/>
                  </a:lnTo>
                  <a:lnTo>
                    <a:pt x="2214520" y="43226"/>
                  </a:lnTo>
                  <a:lnTo>
                    <a:pt x="2158348" y="50390"/>
                  </a:lnTo>
                  <a:lnTo>
                    <a:pt x="2102191" y="52151"/>
                  </a:lnTo>
                  <a:lnTo>
                    <a:pt x="2038803" y="46433"/>
                  </a:lnTo>
                  <a:lnTo>
                    <a:pt x="1980009" y="51023"/>
                  </a:lnTo>
                  <a:lnTo>
                    <a:pt x="1917745" y="52276"/>
                  </a:lnTo>
                  <a:lnTo>
                    <a:pt x="1856357" y="53694"/>
                  </a:lnTo>
                  <a:lnTo>
                    <a:pt x="1807473" y="59802"/>
                  </a:lnTo>
                  <a:lnTo>
                    <a:pt x="1748440" y="62459"/>
                  </a:lnTo>
                  <a:lnTo>
                    <a:pt x="1691719" y="62984"/>
                  </a:lnTo>
                  <a:lnTo>
                    <a:pt x="1635455" y="70323"/>
                  </a:lnTo>
                  <a:lnTo>
                    <a:pt x="1576161" y="72986"/>
                  </a:lnTo>
                  <a:lnTo>
                    <a:pt x="1514059" y="73512"/>
                  </a:lnTo>
                  <a:lnTo>
                    <a:pt x="1455562" y="73616"/>
                  </a:lnTo>
                  <a:lnTo>
                    <a:pt x="1407179" y="74804"/>
                  </a:lnTo>
                  <a:lnTo>
                    <a:pt x="1348315" y="81974"/>
                  </a:lnTo>
                  <a:lnTo>
                    <a:pt x="1291628" y="83736"/>
                  </a:lnTo>
                  <a:lnTo>
                    <a:pt x="1235370" y="84085"/>
                  </a:lnTo>
                  <a:lnTo>
                    <a:pt x="1179197" y="84153"/>
                  </a:lnTo>
                  <a:lnTo>
                    <a:pt x="1123041" y="89756"/>
                  </a:lnTo>
                  <a:lnTo>
                    <a:pt x="1066888" y="93723"/>
                  </a:lnTo>
                  <a:lnTo>
                    <a:pt x="1010736" y="97626"/>
                  </a:lnTo>
                  <a:lnTo>
                    <a:pt x="954584" y="103726"/>
                  </a:lnTo>
                  <a:lnTo>
                    <a:pt x="898432" y="106100"/>
                  </a:lnTo>
                  <a:lnTo>
                    <a:pt x="842280" y="113502"/>
                  </a:lnTo>
                  <a:lnTo>
                    <a:pt x="786128" y="120900"/>
                  </a:lnTo>
                  <a:lnTo>
                    <a:pt x="729976" y="126391"/>
                  </a:lnTo>
                  <a:lnTo>
                    <a:pt x="673824" y="137527"/>
                  </a:lnTo>
                  <a:lnTo>
                    <a:pt x="617672" y="145403"/>
                  </a:lnTo>
                  <a:lnTo>
                    <a:pt x="561520" y="155364"/>
                  </a:lnTo>
                  <a:lnTo>
                    <a:pt x="505368" y="168596"/>
                  </a:lnTo>
                  <a:lnTo>
                    <a:pt x="449216" y="176886"/>
                  </a:lnTo>
                  <a:lnTo>
                    <a:pt x="387360" y="186991"/>
                  </a:lnTo>
                  <a:lnTo>
                    <a:pt x="332969" y="194558"/>
                  </a:lnTo>
                  <a:lnTo>
                    <a:pt x="278335" y="200082"/>
                  </a:lnTo>
                  <a:lnTo>
                    <a:pt x="220057" y="211225"/>
                  </a:lnTo>
                  <a:lnTo>
                    <a:pt x="163858" y="221252"/>
                  </a:lnTo>
                  <a:lnTo>
                    <a:pt x="102947" y="235120"/>
                  </a:lnTo>
                  <a:lnTo>
                    <a:pt x="40073" y="249512"/>
                  </a:lnTo>
                  <a:lnTo>
                    <a:pt x="0" y="252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43316" y="627797"/>
              <a:ext cx="200042" cy="56556"/>
            </a:xfrm>
            <a:custGeom>
              <a:avLst/>
              <a:gdLst/>
              <a:ahLst/>
              <a:cxnLst/>
              <a:rect l="0" t="0" r="0" b="0"/>
              <a:pathLst>
                <a:path w="200042" h="56556">
                  <a:moveTo>
                    <a:pt x="200041" y="24969"/>
                  </a:moveTo>
                  <a:lnTo>
                    <a:pt x="182060" y="9328"/>
                  </a:lnTo>
                  <a:lnTo>
                    <a:pt x="165143" y="1250"/>
                  </a:lnTo>
                  <a:lnTo>
                    <a:pt x="145927" y="0"/>
                  </a:lnTo>
                  <a:lnTo>
                    <a:pt x="112258" y="8992"/>
                  </a:lnTo>
                  <a:lnTo>
                    <a:pt x="53370" y="32992"/>
                  </a:lnTo>
                  <a:lnTo>
                    <a:pt x="0" y="56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359212" y="326383"/>
            <a:ext cx="2811110" cy="463255"/>
            <a:chOff x="6359212" y="326383"/>
            <a:chExt cx="2811110" cy="463255"/>
          </a:xfrm>
        </p:grpSpPr>
        <p:sp>
          <p:nvSpPr>
            <p:cNvPr id="24" name="Freeform 23"/>
            <p:cNvSpPr/>
            <p:nvPr/>
          </p:nvSpPr>
          <p:spPr>
            <a:xfrm>
              <a:off x="6359212" y="565403"/>
              <a:ext cx="210571" cy="203417"/>
            </a:xfrm>
            <a:custGeom>
              <a:avLst/>
              <a:gdLst/>
              <a:ahLst/>
              <a:cxnLst/>
              <a:rect l="0" t="0" r="0" b="0"/>
              <a:pathLst>
                <a:path w="210571" h="203417">
                  <a:moveTo>
                    <a:pt x="0" y="76835"/>
                  </a:moveTo>
                  <a:lnTo>
                    <a:pt x="3120" y="119527"/>
                  </a:lnTo>
                  <a:lnTo>
                    <a:pt x="16789" y="172837"/>
                  </a:lnTo>
                  <a:lnTo>
                    <a:pt x="18623" y="203416"/>
                  </a:lnTo>
                  <a:lnTo>
                    <a:pt x="17095" y="203336"/>
                  </a:lnTo>
                  <a:lnTo>
                    <a:pt x="12277" y="192719"/>
                  </a:lnTo>
                  <a:lnTo>
                    <a:pt x="2772" y="144656"/>
                  </a:lnTo>
                  <a:lnTo>
                    <a:pt x="822" y="96150"/>
                  </a:lnTo>
                  <a:lnTo>
                    <a:pt x="2705" y="65532"/>
                  </a:lnTo>
                  <a:lnTo>
                    <a:pt x="11341" y="44125"/>
                  </a:lnTo>
                  <a:lnTo>
                    <a:pt x="29356" y="18920"/>
                  </a:lnTo>
                  <a:lnTo>
                    <a:pt x="55101" y="2223"/>
                  </a:lnTo>
                  <a:lnTo>
                    <a:pt x="74792" y="0"/>
                  </a:lnTo>
                  <a:lnTo>
                    <a:pt x="95242" y="4082"/>
                  </a:lnTo>
                  <a:lnTo>
                    <a:pt x="116029" y="13695"/>
                  </a:lnTo>
                  <a:lnTo>
                    <a:pt x="164350" y="61644"/>
                  </a:lnTo>
                  <a:lnTo>
                    <a:pt x="180237" y="89102"/>
                  </a:lnTo>
                  <a:lnTo>
                    <a:pt x="199745" y="148568"/>
                  </a:lnTo>
                  <a:lnTo>
                    <a:pt x="210570" y="203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11896" y="568538"/>
              <a:ext cx="168457" cy="213568"/>
            </a:xfrm>
            <a:custGeom>
              <a:avLst/>
              <a:gdLst/>
              <a:ahLst/>
              <a:cxnLst/>
              <a:rect l="0" t="0" r="0" b="0"/>
              <a:pathLst>
                <a:path w="168457" h="213568">
                  <a:moveTo>
                    <a:pt x="0" y="10529"/>
                  </a:moveTo>
                  <a:lnTo>
                    <a:pt x="0" y="67793"/>
                  </a:lnTo>
                  <a:lnTo>
                    <a:pt x="5589" y="128685"/>
                  </a:lnTo>
                  <a:lnTo>
                    <a:pt x="19128" y="176198"/>
                  </a:lnTo>
                  <a:lnTo>
                    <a:pt x="30338" y="193734"/>
                  </a:lnTo>
                  <a:lnTo>
                    <a:pt x="46239" y="206207"/>
                  </a:lnTo>
                  <a:lnTo>
                    <a:pt x="55393" y="211171"/>
                  </a:lnTo>
                  <a:lnTo>
                    <a:pt x="74922" y="213567"/>
                  </a:lnTo>
                  <a:lnTo>
                    <a:pt x="85043" y="212568"/>
                  </a:lnTo>
                  <a:lnTo>
                    <a:pt x="105647" y="202100"/>
                  </a:lnTo>
                  <a:lnTo>
                    <a:pt x="124164" y="185749"/>
                  </a:lnTo>
                  <a:lnTo>
                    <a:pt x="141165" y="155643"/>
                  </a:lnTo>
                  <a:lnTo>
                    <a:pt x="161078" y="96073"/>
                  </a:lnTo>
                  <a:lnTo>
                    <a:pt x="166999" y="3960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43523" y="566799"/>
              <a:ext cx="281539" cy="191253"/>
            </a:xfrm>
            <a:custGeom>
              <a:avLst/>
              <a:gdLst/>
              <a:ahLst/>
              <a:cxnLst/>
              <a:rect l="0" t="0" r="0" b="0"/>
              <a:pathLst>
                <a:path w="281539" h="191253">
                  <a:moveTo>
                    <a:pt x="0" y="33325"/>
                  </a:moveTo>
                  <a:lnTo>
                    <a:pt x="5589" y="91942"/>
                  </a:lnTo>
                  <a:lnTo>
                    <a:pt x="16788" y="146116"/>
                  </a:lnTo>
                  <a:lnTo>
                    <a:pt x="18622" y="178528"/>
                  </a:lnTo>
                  <a:lnTo>
                    <a:pt x="17094" y="176921"/>
                  </a:lnTo>
                  <a:lnTo>
                    <a:pt x="4158" y="128317"/>
                  </a:lnTo>
                  <a:lnTo>
                    <a:pt x="822" y="74792"/>
                  </a:lnTo>
                  <a:lnTo>
                    <a:pt x="3363" y="36253"/>
                  </a:lnTo>
                  <a:lnTo>
                    <a:pt x="5751" y="24748"/>
                  </a:lnTo>
                  <a:lnTo>
                    <a:pt x="12023" y="17079"/>
                  </a:lnTo>
                  <a:lnTo>
                    <a:pt x="31470" y="8557"/>
                  </a:lnTo>
                  <a:lnTo>
                    <a:pt x="40867" y="9794"/>
                  </a:lnTo>
                  <a:lnTo>
                    <a:pt x="57548" y="20527"/>
                  </a:lnTo>
                  <a:lnTo>
                    <a:pt x="101591" y="67099"/>
                  </a:lnTo>
                  <a:lnTo>
                    <a:pt x="119069" y="100438"/>
                  </a:lnTo>
                  <a:lnTo>
                    <a:pt x="119155" y="99124"/>
                  </a:lnTo>
                  <a:lnTo>
                    <a:pt x="116473" y="66209"/>
                  </a:lnTo>
                  <a:lnTo>
                    <a:pt x="121599" y="28121"/>
                  </a:lnTo>
                  <a:lnTo>
                    <a:pt x="126689" y="18157"/>
                  </a:lnTo>
                  <a:lnTo>
                    <a:pt x="141704" y="3967"/>
                  </a:lnTo>
                  <a:lnTo>
                    <a:pt x="166315" y="0"/>
                  </a:lnTo>
                  <a:lnTo>
                    <a:pt x="193241" y="3306"/>
                  </a:lnTo>
                  <a:lnTo>
                    <a:pt x="221553" y="18321"/>
                  </a:lnTo>
                  <a:lnTo>
                    <a:pt x="252081" y="47475"/>
                  </a:lnTo>
                  <a:lnTo>
                    <a:pt x="265284" y="67690"/>
                  </a:lnTo>
                  <a:lnTo>
                    <a:pt x="278125" y="106548"/>
                  </a:lnTo>
                  <a:lnTo>
                    <a:pt x="281538" y="138008"/>
                  </a:lnTo>
                  <a:lnTo>
                    <a:pt x="276816" y="162129"/>
                  </a:lnTo>
                  <a:lnTo>
                    <a:pt x="263212" y="1912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38321" y="379025"/>
              <a:ext cx="202510" cy="364162"/>
            </a:xfrm>
            <a:custGeom>
              <a:avLst/>
              <a:gdLst/>
              <a:ahLst/>
              <a:cxnLst/>
              <a:rect l="0" t="0" r="0" b="0"/>
              <a:pathLst>
                <a:path w="202510" h="364162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8333" y="181550"/>
                  </a:lnTo>
                  <a:lnTo>
                    <a:pt x="10094" y="244092"/>
                  </a:lnTo>
                  <a:lnTo>
                    <a:pt x="9272" y="300553"/>
                  </a:lnTo>
                  <a:lnTo>
                    <a:pt x="7352" y="302145"/>
                  </a:lnTo>
                  <a:lnTo>
                    <a:pt x="4901" y="299696"/>
                  </a:lnTo>
                  <a:lnTo>
                    <a:pt x="1453" y="268303"/>
                  </a:lnTo>
                  <a:lnTo>
                    <a:pt x="6019" y="233136"/>
                  </a:lnTo>
                  <a:lnTo>
                    <a:pt x="20371" y="206078"/>
                  </a:lnTo>
                  <a:lnTo>
                    <a:pt x="35960" y="193756"/>
                  </a:lnTo>
                  <a:lnTo>
                    <a:pt x="45030" y="188832"/>
                  </a:lnTo>
                  <a:lnTo>
                    <a:pt x="70706" y="186481"/>
                  </a:lnTo>
                  <a:lnTo>
                    <a:pt x="98106" y="190505"/>
                  </a:lnTo>
                  <a:lnTo>
                    <a:pt x="148071" y="218644"/>
                  </a:lnTo>
                  <a:lnTo>
                    <a:pt x="179183" y="244548"/>
                  </a:lnTo>
                  <a:lnTo>
                    <a:pt x="199450" y="274450"/>
                  </a:lnTo>
                  <a:lnTo>
                    <a:pt x="202509" y="295113"/>
                  </a:lnTo>
                  <a:lnTo>
                    <a:pt x="198798" y="314826"/>
                  </a:lnTo>
                  <a:lnTo>
                    <a:pt x="189351" y="331385"/>
                  </a:lnTo>
                  <a:lnTo>
                    <a:pt x="159699" y="353862"/>
                  </a:lnTo>
                  <a:lnTo>
                    <a:pt x="121278" y="364161"/>
                  </a:lnTo>
                  <a:lnTo>
                    <a:pt x="85847" y="361624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69948" y="564898"/>
              <a:ext cx="136483" cy="193154"/>
            </a:xfrm>
            <a:custGeom>
              <a:avLst/>
              <a:gdLst/>
              <a:ahLst/>
              <a:cxnLst/>
              <a:rect l="0" t="0" r="0" b="0"/>
              <a:pathLst>
                <a:path w="136483" h="193154">
                  <a:moveTo>
                    <a:pt x="0" y="77340"/>
                  </a:moveTo>
                  <a:lnTo>
                    <a:pt x="58617" y="71751"/>
                  </a:lnTo>
                  <a:lnTo>
                    <a:pt x="110451" y="58212"/>
                  </a:lnTo>
                  <a:lnTo>
                    <a:pt x="129418" y="47002"/>
                  </a:lnTo>
                  <a:lnTo>
                    <a:pt x="134242" y="38397"/>
                  </a:lnTo>
                  <a:lnTo>
                    <a:pt x="136482" y="16358"/>
                  </a:lnTo>
                  <a:lnTo>
                    <a:pt x="131932" y="8609"/>
                  </a:lnTo>
                  <a:lnTo>
                    <a:pt x="124220" y="3444"/>
                  </a:lnTo>
                  <a:lnTo>
                    <a:pt x="114399" y="0"/>
                  </a:lnTo>
                  <a:lnTo>
                    <a:pt x="78219" y="742"/>
                  </a:lnTo>
                  <a:lnTo>
                    <a:pt x="57771" y="8591"/>
                  </a:lnTo>
                  <a:lnTo>
                    <a:pt x="40884" y="21049"/>
                  </a:lnTo>
                  <a:lnTo>
                    <a:pt x="19393" y="47793"/>
                  </a:lnTo>
                  <a:lnTo>
                    <a:pt x="9399" y="67717"/>
                  </a:lnTo>
                  <a:lnTo>
                    <a:pt x="7297" y="88271"/>
                  </a:lnTo>
                  <a:lnTo>
                    <a:pt x="11432" y="109104"/>
                  </a:lnTo>
                  <a:lnTo>
                    <a:pt x="39648" y="161591"/>
                  </a:lnTo>
                  <a:lnTo>
                    <a:pt x="59345" y="176396"/>
                  </a:lnTo>
                  <a:lnTo>
                    <a:pt x="105285" y="193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40490" y="526424"/>
              <a:ext cx="82143" cy="214018"/>
            </a:xfrm>
            <a:custGeom>
              <a:avLst/>
              <a:gdLst/>
              <a:ahLst/>
              <a:cxnLst/>
              <a:rect l="0" t="0" r="0" b="0"/>
              <a:pathLst>
                <a:path w="82143" h="214018">
                  <a:moveTo>
                    <a:pt x="18971" y="84228"/>
                  </a:moveTo>
                  <a:lnTo>
                    <a:pt x="24560" y="146321"/>
                  </a:lnTo>
                  <a:lnTo>
                    <a:pt x="40302" y="199900"/>
                  </a:lnTo>
                  <a:lnTo>
                    <a:pt x="43719" y="210476"/>
                  </a:lnTo>
                  <a:lnTo>
                    <a:pt x="43659" y="214017"/>
                  </a:lnTo>
                  <a:lnTo>
                    <a:pt x="41279" y="212868"/>
                  </a:lnTo>
                  <a:lnTo>
                    <a:pt x="37352" y="208593"/>
                  </a:lnTo>
                  <a:lnTo>
                    <a:pt x="15534" y="147765"/>
                  </a:lnTo>
                  <a:lnTo>
                    <a:pt x="1043" y="91685"/>
                  </a:lnTo>
                  <a:lnTo>
                    <a:pt x="0" y="78671"/>
                  </a:lnTo>
                  <a:lnTo>
                    <a:pt x="2814" y="67655"/>
                  </a:lnTo>
                  <a:lnTo>
                    <a:pt x="15299" y="49177"/>
                  </a:lnTo>
                  <a:lnTo>
                    <a:pt x="58869" y="14116"/>
                  </a:lnTo>
                  <a:lnTo>
                    <a:pt x="821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84170" y="515896"/>
              <a:ext cx="259891" cy="263213"/>
            </a:xfrm>
            <a:custGeom>
              <a:avLst/>
              <a:gdLst/>
              <a:ahLst/>
              <a:cxnLst/>
              <a:rect l="0" t="0" r="0" b="0"/>
              <a:pathLst>
                <a:path w="259891" h="263213">
                  <a:moveTo>
                    <a:pt x="138503" y="0"/>
                  </a:moveTo>
                  <a:lnTo>
                    <a:pt x="79887" y="14654"/>
                  </a:lnTo>
                  <a:lnTo>
                    <a:pt x="35288" y="36603"/>
                  </a:lnTo>
                  <a:lnTo>
                    <a:pt x="18151" y="49803"/>
                  </a:lnTo>
                  <a:lnTo>
                    <a:pt x="939" y="75978"/>
                  </a:lnTo>
                  <a:lnTo>
                    <a:pt x="0" y="84577"/>
                  </a:lnTo>
                  <a:lnTo>
                    <a:pt x="5197" y="100371"/>
                  </a:lnTo>
                  <a:lnTo>
                    <a:pt x="18424" y="112070"/>
                  </a:lnTo>
                  <a:lnTo>
                    <a:pt x="37172" y="119999"/>
                  </a:lnTo>
                  <a:lnTo>
                    <a:pt x="87335" y="125089"/>
                  </a:lnTo>
                  <a:lnTo>
                    <a:pt x="142304" y="131684"/>
                  </a:lnTo>
                  <a:lnTo>
                    <a:pt x="197052" y="144251"/>
                  </a:lnTo>
                  <a:lnTo>
                    <a:pt x="220677" y="151069"/>
                  </a:lnTo>
                  <a:lnTo>
                    <a:pt x="239756" y="164238"/>
                  </a:lnTo>
                  <a:lnTo>
                    <a:pt x="248119" y="172663"/>
                  </a:lnTo>
                  <a:lnTo>
                    <a:pt x="257411" y="194502"/>
                  </a:lnTo>
                  <a:lnTo>
                    <a:pt x="259890" y="206877"/>
                  </a:lnTo>
                  <a:lnTo>
                    <a:pt x="259201" y="217467"/>
                  </a:lnTo>
                  <a:lnTo>
                    <a:pt x="252198" y="235472"/>
                  </a:lnTo>
                  <a:lnTo>
                    <a:pt x="238167" y="248154"/>
                  </a:lnTo>
                  <a:lnTo>
                    <a:pt x="229512" y="253173"/>
                  </a:lnTo>
                  <a:lnTo>
                    <a:pt x="173595" y="261229"/>
                  </a:lnTo>
                  <a:lnTo>
                    <a:pt x="121822" y="262821"/>
                  </a:lnTo>
                  <a:lnTo>
                    <a:pt x="106918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349098" y="347440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42114" y="0"/>
                  </a:moveTo>
                  <a:lnTo>
                    <a:pt x="33050" y="58617"/>
                  </a:lnTo>
                  <a:lnTo>
                    <a:pt x="26431" y="104585"/>
                  </a:lnTo>
                  <a:lnTo>
                    <a:pt x="17060" y="160840"/>
                  </a:lnTo>
                  <a:lnTo>
                    <a:pt x="12463" y="221961"/>
                  </a:lnTo>
                  <a:lnTo>
                    <a:pt x="11101" y="278936"/>
                  </a:lnTo>
                  <a:lnTo>
                    <a:pt x="10698" y="332862"/>
                  </a:lnTo>
                  <a:lnTo>
                    <a:pt x="2217" y="39192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91171" y="547481"/>
              <a:ext cx="284270" cy="10530"/>
            </a:xfrm>
            <a:custGeom>
              <a:avLst/>
              <a:gdLst/>
              <a:ahLst/>
              <a:cxnLst/>
              <a:rect l="0" t="0" r="0" b="0"/>
              <a:pathLst>
                <a:path w="284270" h="10530">
                  <a:moveTo>
                    <a:pt x="284269" y="0"/>
                  </a:moveTo>
                  <a:lnTo>
                    <a:pt x="222177" y="5590"/>
                  </a:lnTo>
                  <a:lnTo>
                    <a:pt x="161216" y="9553"/>
                  </a:lnTo>
                  <a:lnTo>
                    <a:pt x="104310" y="10240"/>
                  </a:lnTo>
                  <a:lnTo>
                    <a:pt x="52224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64911" y="326383"/>
              <a:ext cx="189515" cy="431669"/>
            </a:xfrm>
            <a:custGeom>
              <a:avLst/>
              <a:gdLst/>
              <a:ahLst/>
              <a:cxnLst/>
              <a:rect l="0" t="0" r="0" b="0"/>
              <a:pathLst>
                <a:path w="189515" h="431669">
                  <a:moveTo>
                    <a:pt x="0" y="0"/>
                  </a:moveTo>
                  <a:lnTo>
                    <a:pt x="3120" y="42692"/>
                  </a:lnTo>
                  <a:lnTo>
                    <a:pt x="9066" y="95520"/>
                  </a:lnTo>
                  <a:lnTo>
                    <a:pt x="15685" y="145156"/>
                  </a:lnTo>
                  <a:lnTo>
                    <a:pt x="19466" y="196907"/>
                  </a:lnTo>
                  <a:lnTo>
                    <a:pt x="20586" y="249286"/>
                  </a:lnTo>
                  <a:lnTo>
                    <a:pt x="20919" y="301850"/>
                  </a:lnTo>
                  <a:lnTo>
                    <a:pt x="19861" y="363608"/>
                  </a:lnTo>
                  <a:lnTo>
                    <a:pt x="15457" y="392451"/>
                  </a:lnTo>
                  <a:lnTo>
                    <a:pt x="13814" y="396164"/>
                  </a:lnTo>
                  <a:lnTo>
                    <a:pt x="11989" y="384693"/>
                  </a:lnTo>
                  <a:lnTo>
                    <a:pt x="19055" y="333152"/>
                  </a:lnTo>
                  <a:lnTo>
                    <a:pt x="20663" y="274428"/>
                  </a:lnTo>
                  <a:lnTo>
                    <a:pt x="27121" y="250260"/>
                  </a:lnTo>
                  <a:lnTo>
                    <a:pt x="32119" y="240539"/>
                  </a:lnTo>
                  <a:lnTo>
                    <a:pt x="47031" y="226619"/>
                  </a:lnTo>
                  <a:lnTo>
                    <a:pt x="55921" y="221269"/>
                  </a:lnTo>
                  <a:lnTo>
                    <a:pt x="65357" y="220043"/>
                  </a:lnTo>
                  <a:lnTo>
                    <a:pt x="85200" y="224919"/>
                  </a:lnTo>
                  <a:lnTo>
                    <a:pt x="110512" y="240818"/>
                  </a:lnTo>
                  <a:lnTo>
                    <a:pt x="154262" y="295605"/>
                  </a:lnTo>
                  <a:lnTo>
                    <a:pt x="178040" y="355880"/>
                  </a:lnTo>
                  <a:lnTo>
                    <a:pt x="186114" y="392055"/>
                  </a:lnTo>
                  <a:lnTo>
                    <a:pt x="18951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687457" y="577323"/>
              <a:ext cx="209124" cy="212315"/>
            </a:xfrm>
            <a:custGeom>
              <a:avLst/>
              <a:gdLst/>
              <a:ahLst/>
              <a:cxnLst/>
              <a:rect l="0" t="0" r="0" b="0"/>
              <a:pathLst>
                <a:path w="209124" h="212315">
                  <a:moveTo>
                    <a:pt x="145952" y="117557"/>
                  </a:moveTo>
                  <a:lnTo>
                    <a:pt x="151542" y="100790"/>
                  </a:lnTo>
                  <a:lnTo>
                    <a:pt x="151166" y="83199"/>
                  </a:lnTo>
                  <a:lnTo>
                    <a:pt x="145930" y="63682"/>
                  </a:lnTo>
                  <a:lnTo>
                    <a:pt x="135804" y="43310"/>
                  </a:lnTo>
                  <a:lnTo>
                    <a:pt x="111360" y="17699"/>
                  </a:lnTo>
                  <a:lnTo>
                    <a:pt x="76301" y="882"/>
                  </a:lnTo>
                  <a:lnTo>
                    <a:pt x="64423" y="0"/>
                  </a:lnTo>
                  <a:lnTo>
                    <a:pt x="41867" y="5258"/>
                  </a:lnTo>
                  <a:lnTo>
                    <a:pt x="23264" y="18514"/>
                  </a:lnTo>
                  <a:lnTo>
                    <a:pt x="15027" y="26962"/>
                  </a:lnTo>
                  <a:lnTo>
                    <a:pt x="5875" y="48827"/>
                  </a:lnTo>
                  <a:lnTo>
                    <a:pt x="0" y="100991"/>
                  </a:lnTo>
                  <a:lnTo>
                    <a:pt x="1179" y="155186"/>
                  </a:lnTo>
                  <a:lnTo>
                    <a:pt x="9859" y="178735"/>
                  </a:lnTo>
                  <a:lnTo>
                    <a:pt x="17789" y="186418"/>
                  </a:lnTo>
                  <a:lnTo>
                    <a:pt x="39077" y="194956"/>
                  </a:lnTo>
                  <a:lnTo>
                    <a:pt x="48966" y="194892"/>
                  </a:lnTo>
                  <a:lnTo>
                    <a:pt x="66192" y="188583"/>
                  </a:lnTo>
                  <a:lnTo>
                    <a:pt x="110633" y="152110"/>
                  </a:lnTo>
                  <a:lnTo>
                    <a:pt x="126258" y="125845"/>
                  </a:lnTo>
                  <a:lnTo>
                    <a:pt x="130483" y="125422"/>
                  </a:lnTo>
                  <a:lnTo>
                    <a:pt x="134469" y="130990"/>
                  </a:lnTo>
                  <a:lnTo>
                    <a:pt x="154862" y="170773"/>
                  </a:lnTo>
                  <a:lnTo>
                    <a:pt x="180177" y="196366"/>
                  </a:lnTo>
                  <a:lnTo>
                    <a:pt x="209123" y="2123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01865" y="336911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10529" y="48931"/>
                  </a:lnTo>
                  <a:lnTo>
                    <a:pt x="10529" y="103016"/>
                  </a:lnTo>
                  <a:lnTo>
                    <a:pt x="10529" y="146391"/>
                  </a:lnTo>
                  <a:lnTo>
                    <a:pt x="10529" y="207932"/>
                  </a:lnTo>
                  <a:lnTo>
                    <a:pt x="7409" y="268714"/>
                  </a:lnTo>
                  <a:lnTo>
                    <a:pt x="1463" y="326041"/>
                  </a:lnTo>
                  <a:lnTo>
                    <a:pt x="289" y="384114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54466" y="494839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10528"/>
                  </a:moveTo>
                  <a:lnTo>
                    <a:pt x="288299" y="3293"/>
                  </a:lnTo>
                  <a:lnTo>
                    <a:pt x="228957" y="650"/>
                  </a:lnTo>
                  <a:lnTo>
                    <a:pt x="178194" y="193"/>
                  </a:lnTo>
                  <a:lnTo>
                    <a:pt x="119869" y="57"/>
                  </a:lnTo>
                  <a:lnTo>
                    <a:pt x="56963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184201" y="1189720"/>
            <a:ext cx="5501395" cy="747524"/>
            <a:chOff x="1184201" y="1189720"/>
            <a:chExt cx="5501395" cy="747524"/>
          </a:xfrm>
        </p:grpSpPr>
        <p:sp>
          <p:nvSpPr>
            <p:cNvPr id="38" name="Freeform 37"/>
            <p:cNvSpPr/>
            <p:nvPr/>
          </p:nvSpPr>
          <p:spPr>
            <a:xfrm>
              <a:off x="1184201" y="1615837"/>
              <a:ext cx="342432" cy="276527"/>
            </a:xfrm>
            <a:custGeom>
              <a:avLst/>
              <a:gdLst/>
              <a:ahLst/>
              <a:cxnLst/>
              <a:rect l="0" t="0" r="0" b="0"/>
              <a:pathLst>
                <a:path w="342432" h="276527">
                  <a:moveTo>
                    <a:pt x="216089" y="68722"/>
                  </a:moveTo>
                  <a:lnTo>
                    <a:pt x="186780" y="30349"/>
                  </a:lnTo>
                  <a:lnTo>
                    <a:pt x="161001" y="9129"/>
                  </a:lnTo>
                  <a:lnTo>
                    <a:pt x="135063" y="1292"/>
                  </a:lnTo>
                  <a:lnTo>
                    <a:pt x="93815" y="0"/>
                  </a:lnTo>
                  <a:lnTo>
                    <a:pt x="71668" y="5424"/>
                  </a:lnTo>
                  <a:lnTo>
                    <a:pt x="54026" y="15633"/>
                  </a:lnTo>
                  <a:lnTo>
                    <a:pt x="30940" y="45713"/>
                  </a:lnTo>
                  <a:lnTo>
                    <a:pt x="14871" y="84261"/>
                  </a:lnTo>
                  <a:lnTo>
                    <a:pt x="6196" y="139209"/>
                  </a:lnTo>
                  <a:lnTo>
                    <a:pt x="0" y="179944"/>
                  </a:lnTo>
                  <a:lnTo>
                    <a:pt x="2286" y="203552"/>
                  </a:lnTo>
                  <a:lnTo>
                    <a:pt x="10321" y="222623"/>
                  </a:lnTo>
                  <a:lnTo>
                    <a:pt x="34543" y="253930"/>
                  </a:lnTo>
                  <a:lnTo>
                    <a:pt x="60522" y="269958"/>
                  </a:lnTo>
                  <a:lnTo>
                    <a:pt x="101625" y="276526"/>
                  </a:lnTo>
                  <a:lnTo>
                    <a:pt x="139670" y="272883"/>
                  </a:lnTo>
                  <a:lnTo>
                    <a:pt x="162238" y="261236"/>
                  </a:lnTo>
                  <a:lnTo>
                    <a:pt x="191554" y="234948"/>
                  </a:lnTo>
                  <a:lnTo>
                    <a:pt x="222421" y="194624"/>
                  </a:lnTo>
                  <a:lnTo>
                    <a:pt x="230601" y="170692"/>
                  </a:lnTo>
                  <a:lnTo>
                    <a:pt x="235853" y="117200"/>
                  </a:lnTo>
                  <a:lnTo>
                    <a:pt x="231174" y="81136"/>
                  </a:lnTo>
                  <a:lnTo>
                    <a:pt x="228485" y="76998"/>
                  </a:lnTo>
                  <a:lnTo>
                    <a:pt x="225523" y="77749"/>
                  </a:lnTo>
                  <a:lnTo>
                    <a:pt x="222378" y="81759"/>
                  </a:lnTo>
                  <a:lnTo>
                    <a:pt x="222621" y="87942"/>
                  </a:lnTo>
                  <a:lnTo>
                    <a:pt x="243968" y="150420"/>
                  </a:lnTo>
                  <a:lnTo>
                    <a:pt x="267276" y="205259"/>
                  </a:lnTo>
                  <a:lnTo>
                    <a:pt x="283292" y="220262"/>
                  </a:lnTo>
                  <a:lnTo>
                    <a:pt x="302109" y="229660"/>
                  </a:lnTo>
                  <a:lnTo>
                    <a:pt x="342431" y="237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10860" y="1537160"/>
              <a:ext cx="84229" cy="273965"/>
            </a:xfrm>
            <a:custGeom>
              <a:avLst/>
              <a:gdLst/>
              <a:ahLst/>
              <a:cxnLst/>
              <a:rect l="0" t="0" r="0" b="0"/>
              <a:pathLst>
                <a:path w="84229" h="273965">
                  <a:moveTo>
                    <a:pt x="0" y="115814"/>
                  </a:moveTo>
                  <a:lnTo>
                    <a:pt x="3119" y="158505"/>
                  </a:lnTo>
                  <a:lnTo>
                    <a:pt x="21331" y="221149"/>
                  </a:lnTo>
                  <a:lnTo>
                    <a:pt x="28547" y="255819"/>
                  </a:lnTo>
                  <a:lnTo>
                    <a:pt x="29560" y="268812"/>
                  </a:lnTo>
                  <a:lnTo>
                    <a:pt x="31405" y="273964"/>
                  </a:lnTo>
                  <a:lnTo>
                    <a:pt x="33804" y="273890"/>
                  </a:lnTo>
                  <a:lnTo>
                    <a:pt x="36574" y="270331"/>
                  </a:lnTo>
                  <a:lnTo>
                    <a:pt x="36081" y="264449"/>
                  </a:lnTo>
                  <a:lnTo>
                    <a:pt x="24718" y="226672"/>
                  </a:lnTo>
                  <a:lnTo>
                    <a:pt x="14303" y="168020"/>
                  </a:lnTo>
                  <a:lnTo>
                    <a:pt x="11274" y="115034"/>
                  </a:lnTo>
                  <a:lnTo>
                    <a:pt x="16265" y="65097"/>
                  </a:lnTo>
                  <a:lnTo>
                    <a:pt x="36404" y="32156"/>
                  </a:lnTo>
                  <a:lnTo>
                    <a:pt x="54784" y="1702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55553" y="1541432"/>
              <a:ext cx="172907" cy="227356"/>
            </a:xfrm>
            <a:custGeom>
              <a:avLst/>
              <a:gdLst/>
              <a:ahLst/>
              <a:cxnLst/>
              <a:rect l="0" t="0" r="0" b="0"/>
              <a:pathLst>
                <a:path w="172907" h="227356">
                  <a:moveTo>
                    <a:pt x="55348" y="122070"/>
                  </a:moveTo>
                  <a:lnTo>
                    <a:pt x="109223" y="104112"/>
                  </a:lnTo>
                  <a:lnTo>
                    <a:pt x="138771" y="92703"/>
                  </a:lnTo>
                  <a:lnTo>
                    <a:pt x="155206" y="81332"/>
                  </a:lnTo>
                  <a:lnTo>
                    <a:pt x="167190" y="65360"/>
                  </a:lnTo>
                  <a:lnTo>
                    <a:pt x="172023" y="56187"/>
                  </a:lnTo>
                  <a:lnTo>
                    <a:pt x="172906" y="47733"/>
                  </a:lnTo>
                  <a:lnTo>
                    <a:pt x="167647" y="32099"/>
                  </a:lnTo>
                  <a:lnTo>
                    <a:pt x="151533" y="10144"/>
                  </a:lnTo>
                  <a:lnTo>
                    <a:pt x="132412" y="2135"/>
                  </a:lnTo>
                  <a:lnTo>
                    <a:pt x="120762" y="0"/>
                  </a:lnTo>
                  <a:lnTo>
                    <a:pt x="98459" y="3866"/>
                  </a:lnTo>
                  <a:lnTo>
                    <a:pt x="55545" y="25412"/>
                  </a:lnTo>
                  <a:lnTo>
                    <a:pt x="29410" y="45337"/>
                  </a:lnTo>
                  <a:lnTo>
                    <a:pt x="17304" y="65350"/>
                  </a:lnTo>
                  <a:lnTo>
                    <a:pt x="0" y="110736"/>
                  </a:lnTo>
                  <a:lnTo>
                    <a:pt x="1893" y="132241"/>
                  </a:lnTo>
                  <a:lnTo>
                    <a:pt x="22172" y="174642"/>
                  </a:lnTo>
                  <a:lnTo>
                    <a:pt x="38264" y="189499"/>
                  </a:lnTo>
                  <a:lnTo>
                    <a:pt x="88627" y="212491"/>
                  </a:lnTo>
                  <a:lnTo>
                    <a:pt x="150105" y="227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89969" y="1456957"/>
              <a:ext cx="211165" cy="259189"/>
            </a:xfrm>
            <a:custGeom>
              <a:avLst/>
              <a:gdLst/>
              <a:ahLst/>
              <a:cxnLst/>
              <a:rect l="0" t="0" r="0" b="0"/>
              <a:pathLst>
                <a:path w="211165" h="259189">
                  <a:moveTo>
                    <a:pt x="0" y="143374"/>
                  </a:moveTo>
                  <a:lnTo>
                    <a:pt x="58616" y="143374"/>
                  </a:lnTo>
                  <a:lnTo>
                    <a:pt x="115213" y="131921"/>
                  </a:lnTo>
                  <a:lnTo>
                    <a:pt x="167207" y="114007"/>
                  </a:lnTo>
                  <a:lnTo>
                    <a:pt x="206433" y="83080"/>
                  </a:lnTo>
                  <a:lnTo>
                    <a:pt x="210152" y="75102"/>
                  </a:lnTo>
                  <a:lnTo>
                    <a:pt x="211164" y="56879"/>
                  </a:lnTo>
                  <a:lnTo>
                    <a:pt x="204594" y="40201"/>
                  </a:lnTo>
                  <a:lnTo>
                    <a:pt x="192706" y="24990"/>
                  </a:lnTo>
                  <a:lnTo>
                    <a:pt x="175724" y="10430"/>
                  </a:lnTo>
                  <a:lnTo>
                    <a:pt x="153359" y="2400"/>
                  </a:lnTo>
                  <a:lnTo>
                    <a:pt x="127821" y="0"/>
                  </a:lnTo>
                  <a:lnTo>
                    <a:pt x="64983" y="11005"/>
                  </a:lnTo>
                  <a:lnTo>
                    <a:pt x="37711" y="26425"/>
                  </a:lnTo>
                  <a:lnTo>
                    <a:pt x="14813" y="45811"/>
                  </a:lnTo>
                  <a:lnTo>
                    <a:pt x="6583" y="68817"/>
                  </a:lnTo>
                  <a:lnTo>
                    <a:pt x="4095" y="96200"/>
                  </a:lnTo>
                  <a:lnTo>
                    <a:pt x="15039" y="153236"/>
                  </a:lnTo>
                  <a:lnTo>
                    <a:pt x="29443" y="194715"/>
                  </a:lnTo>
                  <a:lnTo>
                    <a:pt x="40772" y="211426"/>
                  </a:lnTo>
                  <a:lnTo>
                    <a:pt x="56725" y="223532"/>
                  </a:lnTo>
                  <a:lnTo>
                    <a:pt x="113052" y="253516"/>
                  </a:lnTo>
                  <a:lnTo>
                    <a:pt x="136870" y="259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85701" y="1488839"/>
              <a:ext cx="262279" cy="227307"/>
            </a:xfrm>
            <a:custGeom>
              <a:avLst/>
              <a:gdLst/>
              <a:ahLst/>
              <a:cxnLst/>
              <a:rect l="0" t="0" r="0" b="0"/>
              <a:pathLst>
                <a:path w="262279" h="227307">
                  <a:moveTo>
                    <a:pt x="188578" y="111492"/>
                  </a:moveTo>
                  <a:lnTo>
                    <a:pt x="169450" y="57617"/>
                  </a:lnTo>
                  <a:lnTo>
                    <a:pt x="138775" y="11634"/>
                  </a:lnTo>
                  <a:lnTo>
                    <a:pt x="118870" y="2770"/>
                  </a:lnTo>
                  <a:lnTo>
                    <a:pt x="93256" y="0"/>
                  </a:lnTo>
                  <a:lnTo>
                    <a:pt x="62375" y="2669"/>
                  </a:lnTo>
                  <a:lnTo>
                    <a:pt x="38511" y="13993"/>
                  </a:lnTo>
                  <a:lnTo>
                    <a:pt x="21276" y="30725"/>
                  </a:lnTo>
                  <a:lnTo>
                    <a:pt x="9717" y="49859"/>
                  </a:lnTo>
                  <a:lnTo>
                    <a:pt x="1169" y="106380"/>
                  </a:lnTo>
                  <a:lnTo>
                    <a:pt x="0" y="135346"/>
                  </a:lnTo>
                  <a:lnTo>
                    <a:pt x="8840" y="163818"/>
                  </a:lnTo>
                  <a:lnTo>
                    <a:pt x="24466" y="189730"/>
                  </a:lnTo>
                  <a:lnTo>
                    <a:pt x="43110" y="209046"/>
                  </a:lnTo>
                  <a:lnTo>
                    <a:pt x="54165" y="213963"/>
                  </a:lnTo>
                  <a:lnTo>
                    <a:pt x="78926" y="216306"/>
                  </a:lnTo>
                  <a:lnTo>
                    <a:pt x="89741" y="212954"/>
                  </a:lnTo>
                  <a:lnTo>
                    <a:pt x="131427" y="178362"/>
                  </a:lnTo>
                  <a:lnTo>
                    <a:pt x="153187" y="145993"/>
                  </a:lnTo>
                  <a:lnTo>
                    <a:pt x="165860" y="101323"/>
                  </a:lnTo>
                  <a:lnTo>
                    <a:pt x="168753" y="101203"/>
                  </a:lnTo>
                  <a:lnTo>
                    <a:pt x="171852" y="104633"/>
                  </a:lnTo>
                  <a:lnTo>
                    <a:pt x="204051" y="167283"/>
                  </a:lnTo>
                  <a:lnTo>
                    <a:pt x="234095" y="203751"/>
                  </a:lnTo>
                  <a:lnTo>
                    <a:pt x="262278" y="227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01053" y="1457395"/>
              <a:ext cx="187481" cy="227165"/>
            </a:xfrm>
            <a:custGeom>
              <a:avLst/>
              <a:gdLst/>
              <a:ahLst/>
              <a:cxnLst/>
              <a:rect l="0" t="0" r="0" b="0"/>
              <a:pathLst>
                <a:path w="187481" h="227165">
                  <a:moveTo>
                    <a:pt x="168024" y="6066"/>
                  </a:moveTo>
                  <a:lnTo>
                    <a:pt x="135572" y="0"/>
                  </a:lnTo>
                  <a:lnTo>
                    <a:pt x="83682" y="10625"/>
                  </a:lnTo>
                  <a:lnTo>
                    <a:pt x="20615" y="45379"/>
                  </a:lnTo>
                  <a:lnTo>
                    <a:pt x="5803" y="62143"/>
                  </a:lnTo>
                  <a:lnTo>
                    <a:pt x="215" y="71526"/>
                  </a:lnTo>
                  <a:lnTo>
                    <a:pt x="0" y="78952"/>
                  </a:lnTo>
                  <a:lnTo>
                    <a:pt x="3365" y="85072"/>
                  </a:lnTo>
                  <a:lnTo>
                    <a:pt x="16464" y="94992"/>
                  </a:lnTo>
                  <a:lnTo>
                    <a:pt x="69167" y="114555"/>
                  </a:lnTo>
                  <a:lnTo>
                    <a:pt x="125370" y="132367"/>
                  </a:lnTo>
                  <a:lnTo>
                    <a:pt x="145558" y="140579"/>
                  </a:lnTo>
                  <a:lnTo>
                    <a:pt x="184924" y="171626"/>
                  </a:lnTo>
                  <a:lnTo>
                    <a:pt x="187480" y="179610"/>
                  </a:lnTo>
                  <a:lnTo>
                    <a:pt x="184080" y="197840"/>
                  </a:lnTo>
                  <a:lnTo>
                    <a:pt x="178728" y="205275"/>
                  </a:lnTo>
                  <a:lnTo>
                    <a:pt x="163423" y="216656"/>
                  </a:lnTo>
                  <a:lnTo>
                    <a:pt x="104853" y="227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74362" y="1495046"/>
              <a:ext cx="73701" cy="136872"/>
            </a:xfrm>
            <a:custGeom>
              <a:avLst/>
              <a:gdLst/>
              <a:ahLst/>
              <a:cxnLst/>
              <a:rect l="0" t="0" r="0" b="0"/>
              <a:pathLst>
                <a:path w="73701" h="136872">
                  <a:moveTo>
                    <a:pt x="0" y="0"/>
                  </a:moveTo>
                  <a:lnTo>
                    <a:pt x="11453" y="54145"/>
                  </a:lnTo>
                  <a:lnTo>
                    <a:pt x="19128" y="79047"/>
                  </a:lnTo>
                  <a:lnTo>
                    <a:pt x="43120" y="114097"/>
                  </a:lnTo>
                  <a:lnTo>
                    <a:pt x="55429" y="126749"/>
                  </a:lnTo>
                  <a:lnTo>
                    <a:pt x="7370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79606" y="1473989"/>
              <a:ext cx="284270" cy="463255"/>
            </a:xfrm>
            <a:custGeom>
              <a:avLst/>
              <a:gdLst/>
              <a:ahLst/>
              <a:cxnLst/>
              <a:rect l="0" t="0" r="0" b="0"/>
              <a:pathLst>
                <a:path w="284270" h="463255">
                  <a:moveTo>
                    <a:pt x="284269" y="0"/>
                  </a:moveTo>
                  <a:lnTo>
                    <a:pt x="267502" y="11179"/>
                  </a:lnTo>
                  <a:lnTo>
                    <a:pt x="256150" y="26025"/>
                  </a:lnTo>
                  <a:lnTo>
                    <a:pt x="218782" y="82759"/>
                  </a:lnTo>
                  <a:lnTo>
                    <a:pt x="179329" y="145588"/>
                  </a:lnTo>
                  <a:lnTo>
                    <a:pt x="140102" y="201346"/>
                  </a:lnTo>
                  <a:lnTo>
                    <a:pt x="103831" y="263327"/>
                  </a:lnTo>
                  <a:lnTo>
                    <a:pt x="66245" y="326394"/>
                  </a:lnTo>
                  <a:lnTo>
                    <a:pt x="38518" y="384141"/>
                  </a:lnTo>
                  <a:lnTo>
                    <a:pt x="13631" y="43558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32373" y="1295005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31585" y="0"/>
                  </a:moveTo>
                  <a:lnTo>
                    <a:pt x="20132" y="57264"/>
                  </a:lnTo>
                  <a:lnTo>
                    <a:pt x="6836" y="112567"/>
                  </a:lnTo>
                  <a:lnTo>
                    <a:pt x="2025" y="163204"/>
                  </a:lnTo>
                  <a:lnTo>
                    <a:pt x="600" y="211483"/>
                  </a:lnTo>
                  <a:lnTo>
                    <a:pt x="177" y="261013"/>
                  </a:lnTo>
                  <a:lnTo>
                    <a:pt x="79" y="28914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69202" y="1400290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1424" y="5589"/>
                  </a:lnTo>
                  <a:lnTo>
                    <a:pt x="80014" y="17958"/>
                  </a:lnTo>
                  <a:lnTo>
                    <a:pt x="27850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61451" y="1468400"/>
              <a:ext cx="162323" cy="170612"/>
            </a:xfrm>
            <a:custGeom>
              <a:avLst/>
              <a:gdLst/>
              <a:ahLst/>
              <a:cxnLst/>
              <a:rect l="0" t="0" r="0" b="0"/>
              <a:pathLst>
                <a:path w="162323" h="170612">
                  <a:moveTo>
                    <a:pt x="113077" y="5589"/>
                  </a:moveTo>
                  <a:lnTo>
                    <a:pt x="96310" y="0"/>
                  </a:lnTo>
                  <a:lnTo>
                    <a:pt x="78719" y="375"/>
                  </a:lnTo>
                  <a:lnTo>
                    <a:pt x="60372" y="5612"/>
                  </a:lnTo>
                  <a:lnTo>
                    <a:pt x="44419" y="15738"/>
                  </a:lnTo>
                  <a:lnTo>
                    <a:pt x="22284" y="40182"/>
                  </a:lnTo>
                  <a:lnTo>
                    <a:pt x="6497" y="69651"/>
                  </a:lnTo>
                  <a:lnTo>
                    <a:pt x="0" y="106199"/>
                  </a:lnTo>
                  <a:lnTo>
                    <a:pt x="4719" y="129853"/>
                  </a:lnTo>
                  <a:lnTo>
                    <a:pt x="9253" y="141074"/>
                  </a:lnTo>
                  <a:lnTo>
                    <a:pt x="23649" y="156662"/>
                  </a:lnTo>
                  <a:lnTo>
                    <a:pt x="32402" y="162456"/>
                  </a:lnTo>
                  <a:lnTo>
                    <a:pt x="67076" y="170611"/>
                  </a:lnTo>
                  <a:lnTo>
                    <a:pt x="101397" y="167439"/>
                  </a:lnTo>
                  <a:lnTo>
                    <a:pt x="133793" y="153500"/>
                  </a:lnTo>
                  <a:lnTo>
                    <a:pt x="148800" y="138008"/>
                  </a:lnTo>
                  <a:lnTo>
                    <a:pt x="158200" y="118254"/>
                  </a:lnTo>
                  <a:lnTo>
                    <a:pt x="162322" y="81995"/>
                  </a:lnTo>
                  <a:lnTo>
                    <a:pt x="159140" y="59435"/>
                  </a:lnTo>
                  <a:lnTo>
                    <a:pt x="150707" y="40829"/>
                  </a:lnTo>
                  <a:lnTo>
                    <a:pt x="123606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86257" y="1463461"/>
              <a:ext cx="327600" cy="171825"/>
            </a:xfrm>
            <a:custGeom>
              <a:avLst/>
              <a:gdLst/>
              <a:ahLst/>
              <a:cxnLst/>
              <a:rect l="0" t="0" r="0" b="0"/>
              <a:pathLst>
                <a:path w="327600" h="171825">
                  <a:moveTo>
                    <a:pt x="14654" y="21057"/>
                  </a:moveTo>
                  <a:lnTo>
                    <a:pt x="0" y="70609"/>
                  </a:lnTo>
                  <a:lnTo>
                    <a:pt x="1084" y="109958"/>
                  </a:lnTo>
                  <a:lnTo>
                    <a:pt x="14403" y="145664"/>
                  </a:lnTo>
                  <a:lnTo>
                    <a:pt x="29750" y="161446"/>
                  </a:lnTo>
                  <a:lnTo>
                    <a:pt x="38757" y="167292"/>
                  </a:lnTo>
                  <a:lnTo>
                    <a:pt x="58122" y="170668"/>
                  </a:lnTo>
                  <a:lnTo>
                    <a:pt x="78427" y="167099"/>
                  </a:lnTo>
                  <a:lnTo>
                    <a:pt x="99150" y="157714"/>
                  </a:lnTo>
                  <a:lnTo>
                    <a:pt x="124958" y="133688"/>
                  </a:lnTo>
                  <a:lnTo>
                    <a:pt x="141834" y="104342"/>
                  </a:lnTo>
                  <a:lnTo>
                    <a:pt x="145064" y="102316"/>
                  </a:lnTo>
                  <a:lnTo>
                    <a:pt x="147218" y="105645"/>
                  </a:lnTo>
                  <a:lnTo>
                    <a:pt x="148654" y="112544"/>
                  </a:lnTo>
                  <a:lnTo>
                    <a:pt x="161853" y="133432"/>
                  </a:lnTo>
                  <a:lnTo>
                    <a:pt x="180582" y="154439"/>
                  </a:lnTo>
                  <a:lnTo>
                    <a:pt x="206538" y="169892"/>
                  </a:lnTo>
                  <a:lnTo>
                    <a:pt x="229398" y="171824"/>
                  </a:lnTo>
                  <a:lnTo>
                    <a:pt x="253986" y="167613"/>
                  </a:lnTo>
                  <a:lnTo>
                    <a:pt x="276612" y="157943"/>
                  </a:lnTo>
                  <a:lnTo>
                    <a:pt x="303492" y="133755"/>
                  </a:lnTo>
                  <a:lnTo>
                    <a:pt x="320685" y="104362"/>
                  </a:lnTo>
                  <a:lnTo>
                    <a:pt x="327599" y="67836"/>
                  </a:lnTo>
                  <a:lnTo>
                    <a:pt x="322976" y="44187"/>
                  </a:lnTo>
                  <a:lnTo>
                    <a:pt x="3094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40297" y="1452932"/>
              <a:ext cx="129657" cy="202429"/>
            </a:xfrm>
            <a:custGeom>
              <a:avLst/>
              <a:gdLst/>
              <a:ahLst/>
              <a:cxnLst/>
              <a:rect l="0" t="0" r="0" b="0"/>
              <a:pathLst>
                <a:path w="129657" h="202429">
                  <a:moveTo>
                    <a:pt x="102812" y="0"/>
                  </a:moveTo>
                  <a:lnTo>
                    <a:pt x="51787" y="14573"/>
                  </a:lnTo>
                  <a:lnTo>
                    <a:pt x="40719" y="20244"/>
                  </a:lnTo>
                  <a:lnTo>
                    <a:pt x="25302" y="35903"/>
                  </a:lnTo>
                  <a:lnTo>
                    <a:pt x="5873" y="74553"/>
                  </a:lnTo>
                  <a:lnTo>
                    <a:pt x="0" y="111127"/>
                  </a:lnTo>
                  <a:lnTo>
                    <a:pt x="6421" y="157002"/>
                  </a:lnTo>
                  <a:lnTo>
                    <a:pt x="12398" y="178573"/>
                  </a:lnTo>
                  <a:lnTo>
                    <a:pt x="17969" y="186899"/>
                  </a:lnTo>
                  <a:lnTo>
                    <a:pt x="33518" y="199270"/>
                  </a:lnTo>
                  <a:lnTo>
                    <a:pt x="52128" y="202428"/>
                  </a:lnTo>
                  <a:lnTo>
                    <a:pt x="62004" y="201633"/>
                  </a:lnTo>
                  <a:lnTo>
                    <a:pt x="82335" y="191390"/>
                  </a:lnTo>
                  <a:lnTo>
                    <a:pt x="101900" y="173970"/>
                  </a:lnTo>
                  <a:lnTo>
                    <a:pt x="118394" y="150630"/>
                  </a:lnTo>
                  <a:lnTo>
                    <a:pt x="129656" y="111182"/>
                  </a:lnTo>
                  <a:lnTo>
                    <a:pt x="127403" y="75447"/>
                  </a:lnTo>
                  <a:lnTo>
                    <a:pt x="119200" y="56539"/>
                  </a:lnTo>
                  <a:lnTo>
                    <a:pt x="108926" y="42676"/>
                  </a:lnTo>
                  <a:lnTo>
                    <a:pt x="9228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48394" y="1463461"/>
              <a:ext cx="126342" cy="137196"/>
            </a:xfrm>
            <a:custGeom>
              <a:avLst/>
              <a:gdLst/>
              <a:ahLst/>
              <a:cxnLst/>
              <a:rect l="0" t="0" r="0" b="0"/>
              <a:pathLst>
                <a:path w="126342" h="137196">
                  <a:moveTo>
                    <a:pt x="0" y="21057"/>
                  </a:moveTo>
                  <a:lnTo>
                    <a:pt x="17958" y="74932"/>
                  </a:lnTo>
                  <a:lnTo>
                    <a:pt x="36300" y="137195"/>
                  </a:lnTo>
                  <a:lnTo>
                    <a:pt x="35898" y="137087"/>
                  </a:lnTo>
                  <a:lnTo>
                    <a:pt x="24917" y="101370"/>
                  </a:lnTo>
                  <a:lnTo>
                    <a:pt x="23370" y="64481"/>
                  </a:lnTo>
                  <a:lnTo>
                    <a:pt x="27154" y="37627"/>
                  </a:lnTo>
                  <a:lnTo>
                    <a:pt x="32140" y="27424"/>
                  </a:lnTo>
                  <a:lnTo>
                    <a:pt x="47040" y="12968"/>
                  </a:lnTo>
                  <a:lnTo>
                    <a:pt x="68479" y="5763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22134" y="127394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21057" y="48931"/>
                  </a:lnTo>
                  <a:lnTo>
                    <a:pt x="21057" y="96776"/>
                  </a:lnTo>
                  <a:lnTo>
                    <a:pt x="15468" y="154167"/>
                  </a:lnTo>
                  <a:lnTo>
                    <a:pt x="11505" y="216109"/>
                  </a:lnTo>
                  <a:lnTo>
                    <a:pt x="9648" y="266153"/>
                  </a:lnTo>
                  <a:lnTo>
                    <a:pt x="2252" y="32245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10861" y="1337119"/>
              <a:ext cx="190259" cy="326384"/>
            </a:xfrm>
            <a:custGeom>
              <a:avLst/>
              <a:gdLst/>
              <a:ahLst/>
              <a:cxnLst/>
              <a:rect l="0" t="0" r="0" b="0"/>
              <a:pathLst>
                <a:path w="190259" h="326384">
                  <a:moveTo>
                    <a:pt x="127087" y="0"/>
                  </a:moveTo>
                  <a:lnTo>
                    <a:pt x="81306" y="54114"/>
                  </a:lnTo>
                  <a:lnTo>
                    <a:pt x="25713" y="111774"/>
                  </a:lnTo>
                  <a:lnTo>
                    <a:pt x="4373" y="133204"/>
                  </a:lnTo>
                  <a:lnTo>
                    <a:pt x="824" y="142615"/>
                  </a:lnTo>
                  <a:lnTo>
                    <a:pt x="0" y="165550"/>
                  </a:lnTo>
                  <a:lnTo>
                    <a:pt x="6653" y="185101"/>
                  </a:lnTo>
                  <a:lnTo>
                    <a:pt x="11703" y="193591"/>
                  </a:lnTo>
                  <a:lnTo>
                    <a:pt x="68354" y="238388"/>
                  </a:lnTo>
                  <a:lnTo>
                    <a:pt x="130640" y="278211"/>
                  </a:lnTo>
                  <a:lnTo>
                    <a:pt x="19025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86760" y="1431875"/>
              <a:ext cx="254427" cy="223022"/>
            </a:xfrm>
            <a:custGeom>
              <a:avLst/>
              <a:gdLst/>
              <a:ahLst/>
              <a:cxnLst/>
              <a:rect l="0" t="0" r="0" b="0"/>
              <a:pathLst>
                <a:path w="254427" h="223022">
                  <a:moveTo>
                    <a:pt x="24970" y="0"/>
                  </a:moveTo>
                  <a:lnTo>
                    <a:pt x="1251" y="43963"/>
                  </a:lnTo>
                  <a:lnTo>
                    <a:pt x="0" y="67112"/>
                  </a:lnTo>
                  <a:lnTo>
                    <a:pt x="8730" y="120102"/>
                  </a:lnTo>
                  <a:lnTo>
                    <a:pt x="22889" y="173289"/>
                  </a:lnTo>
                  <a:lnTo>
                    <a:pt x="34183" y="192441"/>
                  </a:lnTo>
                  <a:lnTo>
                    <a:pt x="50122" y="205632"/>
                  </a:lnTo>
                  <a:lnTo>
                    <a:pt x="59286" y="210788"/>
                  </a:lnTo>
                  <a:lnTo>
                    <a:pt x="67734" y="211885"/>
                  </a:lnTo>
                  <a:lnTo>
                    <a:pt x="83361" y="206865"/>
                  </a:lnTo>
                  <a:lnTo>
                    <a:pt x="94985" y="193716"/>
                  </a:lnTo>
                  <a:lnTo>
                    <a:pt x="111980" y="156678"/>
                  </a:lnTo>
                  <a:lnTo>
                    <a:pt x="116902" y="153585"/>
                  </a:lnTo>
                  <a:lnTo>
                    <a:pt x="122523" y="155033"/>
                  </a:lnTo>
                  <a:lnTo>
                    <a:pt x="135007" y="166000"/>
                  </a:lnTo>
                  <a:lnTo>
                    <a:pt x="177157" y="212232"/>
                  </a:lnTo>
                  <a:lnTo>
                    <a:pt x="195554" y="222227"/>
                  </a:lnTo>
                  <a:lnTo>
                    <a:pt x="205373" y="223021"/>
                  </a:lnTo>
                  <a:lnTo>
                    <a:pt x="225642" y="217664"/>
                  </a:lnTo>
                  <a:lnTo>
                    <a:pt x="233621" y="210620"/>
                  </a:lnTo>
                  <a:lnTo>
                    <a:pt x="245605" y="190315"/>
                  </a:lnTo>
                  <a:lnTo>
                    <a:pt x="254426" y="131916"/>
                  </a:lnTo>
                  <a:lnTo>
                    <a:pt x="253049" y="77227"/>
                  </a:lnTo>
                  <a:lnTo>
                    <a:pt x="24606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48642" y="1473989"/>
              <a:ext cx="2" cy="157929"/>
            </a:xfrm>
            <a:custGeom>
              <a:avLst/>
              <a:gdLst/>
              <a:ahLst/>
              <a:cxnLst/>
              <a:rect l="0" t="0" r="0" b="0"/>
              <a:pathLst>
                <a:path w="2" h="157929">
                  <a:moveTo>
                    <a:pt x="0" y="0"/>
                  </a:moveTo>
                  <a:lnTo>
                    <a:pt x="1" y="54145"/>
                  </a:lnTo>
                  <a:lnTo>
                    <a:pt x="1" y="11468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38114" y="1316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34030" y="1252891"/>
              <a:ext cx="25183" cy="379027"/>
            </a:xfrm>
            <a:custGeom>
              <a:avLst/>
              <a:gdLst/>
              <a:ahLst/>
              <a:cxnLst/>
              <a:rect l="0" t="0" r="0" b="0"/>
              <a:pathLst>
                <a:path w="25183" h="379027">
                  <a:moveTo>
                    <a:pt x="14654" y="0"/>
                  </a:moveTo>
                  <a:lnTo>
                    <a:pt x="0" y="55141"/>
                  </a:lnTo>
                  <a:lnTo>
                    <a:pt x="2097" y="107208"/>
                  </a:lnTo>
                  <a:lnTo>
                    <a:pt x="3525" y="159277"/>
                  </a:lnTo>
                  <a:lnTo>
                    <a:pt x="7126" y="216859"/>
                  </a:lnTo>
                  <a:lnTo>
                    <a:pt x="18756" y="279143"/>
                  </a:lnTo>
                  <a:lnTo>
                    <a:pt x="23913" y="339885"/>
                  </a:lnTo>
                  <a:lnTo>
                    <a:pt x="2518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22342" y="1410818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4363" y="3120"/>
                  </a:lnTo>
                  <a:lnTo>
                    <a:pt x="124972" y="11453"/>
                  </a:lnTo>
                  <a:lnTo>
                    <a:pt x="76413" y="21331"/>
                  </a:lnTo>
                  <a:lnTo>
                    <a:pt x="3550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32911" y="1189720"/>
              <a:ext cx="252685" cy="463255"/>
            </a:xfrm>
            <a:custGeom>
              <a:avLst/>
              <a:gdLst/>
              <a:ahLst/>
              <a:cxnLst/>
              <a:rect l="0" t="0" r="0" b="0"/>
              <a:pathLst>
                <a:path w="252685" h="463255">
                  <a:moveTo>
                    <a:pt x="0" y="0"/>
                  </a:moveTo>
                  <a:lnTo>
                    <a:pt x="14655" y="49552"/>
                  </a:lnTo>
                  <a:lnTo>
                    <a:pt x="19161" y="100080"/>
                  </a:lnTo>
                  <a:lnTo>
                    <a:pt x="26085" y="159505"/>
                  </a:lnTo>
                  <a:lnTo>
                    <a:pt x="35545" y="221566"/>
                  </a:lnTo>
                  <a:lnTo>
                    <a:pt x="40168" y="278818"/>
                  </a:lnTo>
                  <a:lnTo>
                    <a:pt x="47796" y="334925"/>
                  </a:lnTo>
                  <a:lnTo>
                    <a:pt x="45419" y="362155"/>
                  </a:lnTo>
                  <a:lnTo>
                    <a:pt x="44318" y="365439"/>
                  </a:lnTo>
                  <a:lnTo>
                    <a:pt x="42405" y="319467"/>
                  </a:lnTo>
                  <a:lnTo>
                    <a:pt x="47790" y="285339"/>
                  </a:lnTo>
                  <a:lnTo>
                    <a:pt x="59845" y="266807"/>
                  </a:lnTo>
                  <a:lnTo>
                    <a:pt x="67973" y="258590"/>
                  </a:lnTo>
                  <a:lnTo>
                    <a:pt x="78071" y="254282"/>
                  </a:lnTo>
                  <a:lnTo>
                    <a:pt x="101769" y="252614"/>
                  </a:lnTo>
                  <a:lnTo>
                    <a:pt x="135829" y="258252"/>
                  </a:lnTo>
                  <a:lnTo>
                    <a:pt x="162559" y="272921"/>
                  </a:lnTo>
                  <a:lnTo>
                    <a:pt x="199728" y="308800"/>
                  </a:lnTo>
                  <a:lnTo>
                    <a:pt x="228056" y="353716"/>
                  </a:lnTo>
                  <a:lnTo>
                    <a:pt x="246606" y="407648"/>
                  </a:lnTo>
                  <a:lnTo>
                    <a:pt x="252684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710555" y="2684766"/>
            <a:ext cx="2448202" cy="749325"/>
            <a:chOff x="1710555" y="2684766"/>
            <a:chExt cx="2448202" cy="749325"/>
          </a:xfrm>
        </p:grpSpPr>
        <p:sp>
          <p:nvSpPr>
            <p:cNvPr id="61" name="Freeform 60"/>
            <p:cNvSpPr/>
            <p:nvPr/>
          </p:nvSpPr>
          <p:spPr>
            <a:xfrm>
              <a:off x="1710555" y="2845757"/>
              <a:ext cx="532016" cy="588334"/>
            </a:xfrm>
            <a:custGeom>
              <a:avLst/>
              <a:gdLst/>
              <a:ahLst/>
              <a:cxnLst/>
              <a:rect l="0" t="0" r="0" b="0"/>
              <a:pathLst>
                <a:path w="532016" h="588334">
                  <a:moveTo>
                    <a:pt x="5590" y="207507"/>
                  </a:moveTo>
                  <a:lnTo>
                    <a:pt x="0" y="190739"/>
                  </a:lnTo>
                  <a:lnTo>
                    <a:pt x="376" y="173148"/>
                  </a:lnTo>
                  <a:lnTo>
                    <a:pt x="5612" y="153632"/>
                  </a:lnTo>
                  <a:lnTo>
                    <a:pt x="41303" y="92755"/>
                  </a:lnTo>
                  <a:lnTo>
                    <a:pt x="65763" y="57891"/>
                  </a:lnTo>
                  <a:lnTo>
                    <a:pt x="70272" y="48102"/>
                  </a:lnTo>
                  <a:lnTo>
                    <a:pt x="90879" y="30985"/>
                  </a:lnTo>
                  <a:lnTo>
                    <a:pt x="146179" y="6522"/>
                  </a:lnTo>
                  <a:lnTo>
                    <a:pt x="208229" y="0"/>
                  </a:lnTo>
                  <a:lnTo>
                    <a:pt x="233692" y="3368"/>
                  </a:lnTo>
                  <a:lnTo>
                    <a:pt x="244225" y="9413"/>
                  </a:lnTo>
                  <a:lnTo>
                    <a:pt x="293921" y="64588"/>
                  </a:lnTo>
                  <a:lnTo>
                    <a:pt x="326536" y="111209"/>
                  </a:lnTo>
                  <a:lnTo>
                    <a:pt x="356040" y="165190"/>
                  </a:lnTo>
                  <a:lnTo>
                    <a:pt x="377069" y="218009"/>
                  </a:lnTo>
                  <a:lnTo>
                    <a:pt x="390360" y="272059"/>
                  </a:lnTo>
                  <a:lnTo>
                    <a:pt x="393727" y="331398"/>
                  </a:lnTo>
                  <a:lnTo>
                    <a:pt x="394724" y="382516"/>
                  </a:lnTo>
                  <a:lnTo>
                    <a:pt x="393850" y="437566"/>
                  </a:lnTo>
                  <a:lnTo>
                    <a:pt x="383667" y="498745"/>
                  </a:lnTo>
                  <a:lnTo>
                    <a:pt x="374835" y="533478"/>
                  </a:lnTo>
                  <a:lnTo>
                    <a:pt x="359212" y="560613"/>
                  </a:lnTo>
                  <a:lnTo>
                    <a:pt x="340570" y="578132"/>
                  </a:lnTo>
                  <a:lnTo>
                    <a:pt x="330685" y="584442"/>
                  </a:lnTo>
                  <a:lnTo>
                    <a:pt x="310344" y="588333"/>
                  </a:lnTo>
                  <a:lnTo>
                    <a:pt x="268689" y="581299"/>
                  </a:lnTo>
                  <a:lnTo>
                    <a:pt x="237183" y="566395"/>
                  </a:lnTo>
                  <a:lnTo>
                    <a:pt x="222384" y="550676"/>
                  </a:lnTo>
                  <a:lnTo>
                    <a:pt x="203351" y="511989"/>
                  </a:lnTo>
                  <a:lnTo>
                    <a:pt x="201888" y="488282"/>
                  </a:lnTo>
                  <a:lnTo>
                    <a:pt x="210481" y="440523"/>
                  </a:lnTo>
                  <a:lnTo>
                    <a:pt x="225655" y="413549"/>
                  </a:lnTo>
                  <a:lnTo>
                    <a:pt x="250559" y="390739"/>
                  </a:lnTo>
                  <a:lnTo>
                    <a:pt x="276292" y="382530"/>
                  </a:lnTo>
                  <a:lnTo>
                    <a:pt x="334882" y="377260"/>
                  </a:lnTo>
                  <a:lnTo>
                    <a:pt x="392686" y="393030"/>
                  </a:lnTo>
                  <a:lnTo>
                    <a:pt x="456096" y="418675"/>
                  </a:lnTo>
                  <a:lnTo>
                    <a:pt x="516298" y="450911"/>
                  </a:lnTo>
                  <a:lnTo>
                    <a:pt x="532015" y="460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16602" y="2905865"/>
              <a:ext cx="20808" cy="421141"/>
            </a:xfrm>
            <a:custGeom>
              <a:avLst/>
              <a:gdLst/>
              <a:ahLst/>
              <a:cxnLst/>
              <a:rect l="0" t="0" r="0" b="0"/>
              <a:pathLst>
                <a:path w="20808" h="421141">
                  <a:moveTo>
                    <a:pt x="20807" y="0"/>
                  </a:moveTo>
                  <a:lnTo>
                    <a:pt x="9354" y="52050"/>
                  </a:lnTo>
                  <a:lnTo>
                    <a:pt x="2595" y="108229"/>
                  </a:lnTo>
                  <a:lnTo>
                    <a:pt x="593" y="163089"/>
                  </a:lnTo>
                  <a:lnTo>
                    <a:pt x="0" y="218339"/>
                  </a:lnTo>
                  <a:lnTo>
                    <a:pt x="2944" y="274093"/>
                  </a:lnTo>
                  <a:lnTo>
                    <a:pt x="8105" y="322198"/>
                  </a:lnTo>
                  <a:lnTo>
                    <a:pt x="12754" y="374666"/>
                  </a:lnTo>
                  <a:lnTo>
                    <a:pt x="2080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83062" y="2926922"/>
              <a:ext cx="375405" cy="174869"/>
            </a:xfrm>
            <a:custGeom>
              <a:avLst/>
              <a:gdLst/>
              <a:ahLst/>
              <a:cxnLst/>
              <a:rect l="0" t="0" r="0" b="0"/>
              <a:pathLst>
                <a:path w="375405" h="174869">
                  <a:moveTo>
                    <a:pt x="375404" y="63171"/>
                  </a:moveTo>
                  <a:lnTo>
                    <a:pt x="313311" y="77825"/>
                  </a:lnTo>
                  <a:lnTo>
                    <a:pt x="251399" y="103171"/>
                  </a:lnTo>
                  <a:lnTo>
                    <a:pt x="188322" y="130959"/>
                  </a:lnTo>
                  <a:lnTo>
                    <a:pt x="133035" y="158146"/>
                  </a:lnTo>
                  <a:lnTo>
                    <a:pt x="103908" y="169723"/>
                  </a:lnTo>
                  <a:lnTo>
                    <a:pt x="71465" y="174868"/>
                  </a:lnTo>
                  <a:lnTo>
                    <a:pt x="43788" y="170916"/>
                  </a:lnTo>
                  <a:lnTo>
                    <a:pt x="31494" y="166586"/>
                  </a:lnTo>
                  <a:lnTo>
                    <a:pt x="14715" y="152417"/>
                  </a:lnTo>
                  <a:lnTo>
                    <a:pt x="8603" y="143726"/>
                  </a:lnTo>
                  <a:lnTo>
                    <a:pt x="0" y="103547"/>
                  </a:lnTo>
                  <a:lnTo>
                    <a:pt x="5499" y="54379"/>
                  </a:lnTo>
                  <a:lnTo>
                    <a:pt x="17850" y="17110"/>
                  </a:lnTo>
                  <a:lnTo>
                    <a:pt x="279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21678" y="2947979"/>
              <a:ext cx="178986" cy="147400"/>
            </a:xfrm>
            <a:custGeom>
              <a:avLst/>
              <a:gdLst/>
              <a:ahLst/>
              <a:cxnLst/>
              <a:rect l="0" t="0" r="0" b="0"/>
              <a:pathLst>
                <a:path w="178986" h="147400">
                  <a:moveTo>
                    <a:pt x="178985" y="0"/>
                  </a:moveTo>
                  <a:lnTo>
                    <a:pt x="123940" y="44322"/>
                  </a:lnTo>
                  <a:lnTo>
                    <a:pt x="70062" y="89458"/>
                  </a:lnTo>
                  <a:lnTo>
                    <a:pt x="18484" y="13132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90093" y="2916393"/>
              <a:ext cx="252685" cy="178986"/>
            </a:xfrm>
            <a:custGeom>
              <a:avLst/>
              <a:gdLst/>
              <a:ahLst/>
              <a:cxnLst/>
              <a:rect l="0" t="0" r="0" b="0"/>
              <a:pathLst>
                <a:path w="252685" h="178986">
                  <a:moveTo>
                    <a:pt x="252684" y="178985"/>
                  </a:moveTo>
                  <a:lnTo>
                    <a:pt x="189256" y="133515"/>
                  </a:lnTo>
                  <a:lnTo>
                    <a:pt x="131215" y="90091"/>
                  </a:lnTo>
                  <a:lnTo>
                    <a:pt x="71250" y="47089"/>
                  </a:lnTo>
                  <a:lnTo>
                    <a:pt x="18640" y="138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86722" y="2790051"/>
              <a:ext cx="45652" cy="452727"/>
            </a:xfrm>
            <a:custGeom>
              <a:avLst/>
              <a:gdLst/>
              <a:ahLst/>
              <a:cxnLst/>
              <a:rect l="0" t="0" r="0" b="0"/>
              <a:pathLst>
                <a:path w="45652" h="452727">
                  <a:moveTo>
                    <a:pt x="45651" y="0"/>
                  </a:moveTo>
                  <a:lnTo>
                    <a:pt x="28840" y="29896"/>
                  </a:lnTo>
                  <a:lnTo>
                    <a:pt x="10904" y="82818"/>
                  </a:lnTo>
                  <a:lnTo>
                    <a:pt x="0" y="123975"/>
                  </a:lnTo>
                  <a:lnTo>
                    <a:pt x="2492" y="179210"/>
                  </a:lnTo>
                  <a:lnTo>
                    <a:pt x="3330" y="235181"/>
                  </a:lnTo>
                  <a:lnTo>
                    <a:pt x="3496" y="291298"/>
                  </a:lnTo>
                  <a:lnTo>
                    <a:pt x="3529" y="353682"/>
                  </a:lnTo>
                  <a:lnTo>
                    <a:pt x="3535" y="406222"/>
                  </a:lnTo>
                  <a:lnTo>
                    <a:pt x="3537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79706" y="2790051"/>
              <a:ext cx="363196" cy="236431"/>
            </a:xfrm>
            <a:custGeom>
              <a:avLst/>
              <a:gdLst/>
              <a:ahLst/>
              <a:cxnLst/>
              <a:rect l="0" t="0" r="0" b="0"/>
              <a:pathLst>
                <a:path w="363196" h="236431">
                  <a:moveTo>
                    <a:pt x="363195" y="221099"/>
                  </a:moveTo>
                  <a:lnTo>
                    <a:pt x="335639" y="213863"/>
                  </a:lnTo>
                  <a:lnTo>
                    <a:pt x="276297" y="211221"/>
                  </a:lnTo>
                  <a:lnTo>
                    <a:pt x="213839" y="210699"/>
                  </a:lnTo>
                  <a:lnTo>
                    <a:pt x="155272" y="219001"/>
                  </a:lnTo>
                  <a:lnTo>
                    <a:pt x="94830" y="231906"/>
                  </a:lnTo>
                  <a:lnTo>
                    <a:pt x="69617" y="236430"/>
                  </a:lnTo>
                  <a:lnTo>
                    <a:pt x="42813" y="234542"/>
                  </a:lnTo>
                  <a:lnTo>
                    <a:pt x="21542" y="226684"/>
                  </a:lnTo>
                  <a:lnTo>
                    <a:pt x="12594" y="221313"/>
                  </a:lnTo>
                  <a:lnTo>
                    <a:pt x="6628" y="213053"/>
                  </a:lnTo>
                  <a:lnTo>
                    <a:pt x="0" y="191397"/>
                  </a:lnTo>
                  <a:lnTo>
                    <a:pt x="1858" y="147308"/>
                  </a:lnTo>
                  <a:lnTo>
                    <a:pt x="9968" y="123572"/>
                  </a:lnTo>
                  <a:lnTo>
                    <a:pt x="39828" y="72503"/>
                  </a:lnTo>
                  <a:lnTo>
                    <a:pt x="63826" y="17997"/>
                  </a:lnTo>
                  <a:lnTo>
                    <a:pt x="683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17422" y="2684766"/>
              <a:ext cx="41335" cy="558012"/>
            </a:xfrm>
            <a:custGeom>
              <a:avLst/>
              <a:gdLst/>
              <a:ahLst/>
              <a:cxnLst/>
              <a:rect l="0" t="0" r="0" b="0"/>
              <a:pathLst>
                <a:path w="41335" h="558012">
                  <a:moveTo>
                    <a:pt x="20277" y="0"/>
                  </a:moveTo>
                  <a:lnTo>
                    <a:pt x="11944" y="37478"/>
                  </a:lnTo>
                  <a:lnTo>
                    <a:pt x="3972" y="94146"/>
                  </a:lnTo>
                  <a:lnTo>
                    <a:pt x="3167" y="152908"/>
                  </a:lnTo>
                  <a:lnTo>
                    <a:pt x="0" y="207456"/>
                  </a:lnTo>
                  <a:lnTo>
                    <a:pt x="2494" y="263291"/>
                  </a:lnTo>
                  <a:lnTo>
                    <a:pt x="13905" y="319380"/>
                  </a:lnTo>
                  <a:lnTo>
                    <a:pt x="23978" y="367073"/>
                  </a:lnTo>
                  <a:lnTo>
                    <a:pt x="28783" y="429427"/>
                  </a:lnTo>
                  <a:lnTo>
                    <a:pt x="35795" y="482997"/>
                  </a:lnTo>
                  <a:lnTo>
                    <a:pt x="40605" y="544898"/>
                  </a:lnTo>
                  <a:lnTo>
                    <a:pt x="41334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084642" y="3693783"/>
            <a:ext cx="2293372" cy="497450"/>
            <a:chOff x="2084642" y="3693783"/>
            <a:chExt cx="2293372" cy="497450"/>
          </a:xfrm>
        </p:grpSpPr>
        <p:sp>
          <p:nvSpPr>
            <p:cNvPr id="70" name="Freeform 69"/>
            <p:cNvSpPr/>
            <p:nvPr/>
          </p:nvSpPr>
          <p:spPr>
            <a:xfrm>
              <a:off x="2084642" y="3693783"/>
              <a:ext cx="305328" cy="497450"/>
            </a:xfrm>
            <a:custGeom>
              <a:avLst/>
              <a:gdLst/>
              <a:ahLst/>
              <a:cxnLst/>
              <a:rect l="0" t="0" r="0" b="0"/>
              <a:pathLst>
                <a:path w="305328" h="497450">
                  <a:moveTo>
                    <a:pt x="0" y="128061"/>
                  </a:moveTo>
                  <a:lnTo>
                    <a:pt x="3120" y="85370"/>
                  </a:lnTo>
                  <a:lnTo>
                    <a:pt x="19128" y="34399"/>
                  </a:lnTo>
                  <a:lnTo>
                    <a:pt x="30338" y="17803"/>
                  </a:lnTo>
                  <a:lnTo>
                    <a:pt x="46239" y="5748"/>
                  </a:lnTo>
                  <a:lnTo>
                    <a:pt x="55393" y="896"/>
                  </a:lnTo>
                  <a:lnTo>
                    <a:pt x="66174" y="0"/>
                  </a:lnTo>
                  <a:lnTo>
                    <a:pt x="90632" y="5245"/>
                  </a:lnTo>
                  <a:lnTo>
                    <a:pt x="125120" y="21351"/>
                  </a:lnTo>
                  <a:lnTo>
                    <a:pt x="167045" y="56160"/>
                  </a:lnTo>
                  <a:lnTo>
                    <a:pt x="191564" y="88820"/>
                  </a:lnTo>
                  <a:lnTo>
                    <a:pt x="217691" y="151072"/>
                  </a:lnTo>
                  <a:lnTo>
                    <a:pt x="234463" y="214105"/>
                  </a:lnTo>
                  <a:lnTo>
                    <a:pt x="245466" y="263000"/>
                  </a:lnTo>
                  <a:lnTo>
                    <a:pt x="244023" y="316283"/>
                  </a:lnTo>
                  <a:lnTo>
                    <a:pt x="236812" y="378957"/>
                  </a:lnTo>
                  <a:lnTo>
                    <a:pt x="217738" y="433152"/>
                  </a:lnTo>
                  <a:lnTo>
                    <a:pt x="204397" y="453170"/>
                  </a:lnTo>
                  <a:lnTo>
                    <a:pt x="157114" y="492419"/>
                  </a:lnTo>
                  <a:lnTo>
                    <a:pt x="136509" y="497449"/>
                  </a:lnTo>
                  <a:lnTo>
                    <a:pt x="94685" y="491145"/>
                  </a:lnTo>
                  <a:lnTo>
                    <a:pt x="76788" y="478945"/>
                  </a:lnTo>
                  <a:lnTo>
                    <a:pt x="62204" y="461824"/>
                  </a:lnTo>
                  <a:lnTo>
                    <a:pt x="51823" y="442516"/>
                  </a:lnTo>
                  <a:lnTo>
                    <a:pt x="49549" y="422237"/>
                  </a:lnTo>
                  <a:lnTo>
                    <a:pt x="50580" y="411916"/>
                  </a:lnTo>
                  <a:lnTo>
                    <a:pt x="61085" y="394209"/>
                  </a:lnTo>
                  <a:lnTo>
                    <a:pt x="78621" y="379710"/>
                  </a:lnTo>
                  <a:lnTo>
                    <a:pt x="141490" y="356967"/>
                  </a:lnTo>
                  <a:lnTo>
                    <a:pt x="182823" y="357062"/>
                  </a:lnTo>
                  <a:lnTo>
                    <a:pt x="237541" y="367575"/>
                  </a:lnTo>
                  <a:lnTo>
                    <a:pt x="280239" y="377797"/>
                  </a:lnTo>
                  <a:lnTo>
                    <a:pt x="305327" y="380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84891" y="3811316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94756" y="0"/>
                  </a:moveTo>
                  <a:lnTo>
                    <a:pt x="50434" y="5387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90134" y="3811316"/>
              <a:ext cx="252685" cy="178985"/>
            </a:xfrm>
            <a:custGeom>
              <a:avLst/>
              <a:gdLst/>
              <a:ahLst/>
              <a:cxnLst/>
              <a:rect l="0" t="0" r="0" b="0"/>
              <a:pathLst>
                <a:path w="252685" h="178985">
                  <a:moveTo>
                    <a:pt x="252684" y="178984"/>
                  </a:moveTo>
                  <a:lnTo>
                    <a:pt x="234704" y="163343"/>
                  </a:lnTo>
                  <a:lnTo>
                    <a:pt x="178331" y="132142"/>
                  </a:lnTo>
                  <a:lnTo>
                    <a:pt x="116926" y="91139"/>
                  </a:lnTo>
                  <a:lnTo>
                    <a:pt x="55108" y="33774"/>
                  </a:lnTo>
                  <a:lnTo>
                    <a:pt x="38531" y="196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54080" y="3748145"/>
              <a:ext cx="9879" cy="347441"/>
            </a:xfrm>
            <a:custGeom>
              <a:avLst/>
              <a:gdLst/>
              <a:ahLst/>
              <a:cxnLst/>
              <a:rect l="0" t="0" r="0" b="0"/>
              <a:pathLst>
                <a:path w="9879" h="347441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8" y="143767"/>
                  </a:lnTo>
                  <a:lnTo>
                    <a:pt x="8928" y="206776"/>
                  </a:lnTo>
                  <a:lnTo>
                    <a:pt x="9597" y="264038"/>
                  </a:lnTo>
                  <a:lnTo>
                    <a:pt x="9823" y="323903"/>
                  </a:lnTo>
                  <a:lnTo>
                    <a:pt x="987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11714" y="3748145"/>
              <a:ext cx="252245" cy="157366"/>
            </a:xfrm>
            <a:custGeom>
              <a:avLst/>
              <a:gdLst/>
              <a:ahLst/>
              <a:cxnLst/>
              <a:rect l="0" t="0" r="0" b="0"/>
              <a:pathLst>
                <a:path w="252245" h="157366">
                  <a:moveTo>
                    <a:pt x="252244" y="136870"/>
                  </a:moveTo>
                  <a:lnTo>
                    <a:pt x="193627" y="136870"/>
                  </a:lnTo>
                  <a:lnTo>
                    <a:pt x="133911" y="148323"/>
                  </a:lnTo>
                  <a:lnTo>
                    <a:pt x="79781" y="156030"/>
                  </a:lnTo>
                  <a:lnTo>
                    <a:pt x="38017" y="157365"/>
                  </a:lnTo>
                  <a:lnTo>
                    <a:pt x="16263" y="151438"/>
                  </a:lnTo>
                  <a:lnTo>
                    <a:pt x="7186" y="146582"/>
                  </a:lnTo>
                  <a:lnTo>
                    <a:pt x="2304" y="138666"/>
                  </a:lnTo>
                  <a:lnTo>
                    <a:pt x="0" y="117391"/>
                  </a:lnTo>
                  <a:lnTo>
                    <a:pt x="11071" y="57139"/>
                  </a:lnTo>
                  <a:lnTo>
                    <a:pt x="206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38894" y="3727088"/>
              <a:ext cx="339120" cy="311923"/>
            </a:xfrm>
            <a:custGeom>
              <a:avLst/>
              <a:gdLst/>
              <a:ahLst/>
              <a:cxnLst/>
              <a:rect l="0" t="0" r="0" b="0"/>
              <a:pathLst>
                <a:path w="339120" h="311923">
                  <a:moveTo>
                    <a:pt x="151448" y="31585"/>
                  </a:moveTo>
                  <a:lnTo>
                    <a:pt x="108756" y="34705"/>
                  </a:lnTo>
                  <a:lnTo>
                    <a:pt x="67105" y="46239"/>
                  </a:lnTo>
                  <a:lnTo>
                    <a:pt x="58955" y="51883"/>
                  </a:lnTo>
                  <a:lnTo>
                    <a:pt x="27758" y="96043"/>
                  </a:lnTo>
                  <a:lnTo>
                    <a:pt x="1080" y="158040"/>
                  </a:lnTo>
                  <a:lnTo>
                    <a:pt x="0" y="179034"/>
                  </a:lnTo>
                  <a:lnTo>
                    <a:pt x="4589" y="200063"/>
                  </a:lnTo>
                  <a:lnTo>
                    <a:pt x="27531" y="252686"/>
                  </a:lnTo>
                  <a:lnTo>
                    <a:pt x="41391" y="267503"/>
                  </a:lnTo>
                  <a:lnTo>
                    <a:pt x="94097" y="302583"/>
                  </a:lnTo>
                  <a:lnTo>
                    <a:pt x="135234" y="311922"/>
                  </a:lnTo>
                  <a:lnTo>
                    <a:pt x="178229" y="311570"/>
                  </a:lnTo>
                  <a:lnTo>
                    <a:pt x="229787" y="306559"/>
                  </a:lnTo>
                  <a:lnTo>
                    <a:pt x="265516" y="294513"/>
                  </a:lnTo>
                  <a:lnTo>
                    <a:pt x="292740" y="276126"/>
                  </a:lnTo>
                  <a:lnTo>
                    <a:pt x="315625" y="244681"/>
                  </a:lnTo>
                  <a:lnTo>
                    <a:pt x="331634" y="205729"/>
                  </a:lnTo>
                  <a:lnTo>
                    <a:pt x="339119" y="143410"/>
                  </a:lnTo>
                  <a:lnTo>
                    <a:pt x="337478" y="84826"/>
                  </a:lnTo>
                  <a:lnTo>
                    <a:pt x="331224" y="58757"/>
                  </a:lnTo>
                  <a:lnTo>
                    <a:pt x="320645" y="39372"/>
                  </a:lnTo>
                  <a:lnTo>
                    <a:pt x="290358" y="15305"/>
                  </a:lnTo>
                  <a:lnTo>
                    <a:pt x="251748" y="4535"/>
                  </a:lnTo>
                  <a:lnTo>
                    <a:pt x="214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2601189" y="3579689"/>
            <a:ext cx="277572" cy="544200"/>
          </a:xfrm>
          <a:custGeom>
            <a:avLst/>
            <a:gdLst/>
            <a:ahLst/>
            <a:cxnLst/>
            <a:rect l="0" t="0" r="0" b="0"/>
            <a:pathLst>
              <a:path w="277572" h="544200">
                <a:moveTo>
                  <a:pt x="209919" y="0"/>
                </a:moveTo>
                <a:lnTo>
                  <a:pt x="156892" y="14654"/>
                </a:lnTo>
                <a:lnTo>
                  <a:pt x="106681" y="19792"/>
                </a:lnTo>
                <a:lnTo>
                  <a:pt x="43351" y="26480"/>
                </a:lnTo>
                <a:lnTo>
                  <a:pt x="16026" y="41251"/>
                </a:lnTo>
                <a:lnTo>
                  <a:pt x="10467" y="49727"/>
                </a:lnTo>
                <a:lnTo>
                  <a:pt x="2644" y="84014"/>
                </a:lnTo>
                <a:lnTo>
                  <a:pt x="0" y="137521"/>
                </a:lnTo>
                <a:lnTo>
                  <a:pt x="5067" y="187562"/>
                </a:lnTo>
                <a:lnTo>
                  <a:pt x="9010" y="192891"/>
                </a:lnTo>
                <a:lnTo>
                  <a:pt x="13979" y="194105"/>
                </a:lnTo>
                <a:lnTo>
                  <a:pt x="73905" y="175127"/>
                </a:lnTo>
                <a:lnTo>
                  <a:pt x="110477" y="176022"/>
                </a:lnTo>
                <a:lnTo>
                  <a:pt x="145360" y="189285"/>
                </a:lnTo>
                <a:lnTo>
                  <a:pt x="204208" y="228405"/>
                </a:lnTo>
                <a:lnTo>
                  <a:pt x="226815" y="254849"/>
                </a:lnTo>
                <a:lnTo>
                  <a:pt x="254143" y="313945"/>
                </a:lnTo>
                <a:lnTo>
                  <a:pt x="264669" y="337233"/>
                </a:lnTo>
                <a:lnTo>
                  <a:pt x="277571" y="398507"/>
                </a:lnTo>
                <a:lnTo>
                  <a:pt x="276238" y="431201"/>
                </a:lnTo>
                <a:lnTo>
                  <a:pt x="262845" y="463115"/>
                </a:lnTo>
                <a:lnTo>
                  <a:pt x="238469" y="494798"/>
                </a:lnTo>
                <a:lnTo>
                  <a:pt x="215979" y="509639"/>
                </a:lnTo>
                <a:lnTo>
                  <a:pt x="158075" y="532620"/>
                </a:lnTo>
                <a:lnTo>
                  <a:pt x="112201" y="544199"/>
                </a:lnTo>
                <a:lnTo>
                  <a:pt x="75291" y="543389"/>
                </a:lnTo>
                <a:lnTo>
                  <a:pt x="41464" y="5369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4811523" y="3621803"/>
            <a:ext cx="263213" cy="126343"/>
            <a:chOff x="4811523" y="3621803"/>
            <a:chExt cx="263213" cy="126343"/>
          </a:xfrm>
        </p:grpSpPr>
        <p:sp>
          <p:nvSpPr>
            <p:cNvPr id="78" name="Freeform 77"/>
            <p:cNvSpPr/>
            <p:nvPr/>
          </p:nvSpPr>
          <p:spPr>
            <a:xfrm>
              <a:off x="4811523" y="3621803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14282" y="0"/>
                  </a:lnTo>
                  <a:lnTo>
                    <a:pt x="166436" y="0"/>
                  </a:lnTo>
                  <a:lnTo>
                    <a:pt x="115215" y="3119"/>
                  </a:lnTo>
                  <a:lnTo>
                    <a:pt x="5987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22052" y="3737616"/>
              <a:ext cx="252684" cy="10530"/>
            </a:xfrm>
            <a:custGeom>
              <a:avLst/>
              <a:gdLst/>
              <a:ahLst/>
              <a:cxnLst/>
              <a:rect l="0" t="0" r="0" b="0"/>
              <a:pathLst>
                <a:path w="252684" h="10530">
                  <a:moveTo>
                    <a:pt x="252683" y="10529"/>
                  </a:moveTo>
                  <a:lnTo>
                    <a:pt x="215206" y="2196"/>
                  </a:lnTo>
                  <a:lnTo>
                    <a:pt x="152604" y="434"/>
                  </a:lnTo>
                  <a:lnTo>
                    <a:pt x="93179" y="129"/>
                  </a:lnTo>
                  <a:lnTo>
                    <a:pt x="36707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348477" y="3190134"/>
            <a:ext cx="1481838" cy="705411"/>
            <a:chOff x="5348477" y="3190134"/>
            <a:chExt cx="1481838" cy="705411"/>
          </a:xfrm>
        </p:grpSpPr>
        <p:sp>
          <p:nvSpPr>
            <p:cNvPr id="81" name="Freeform 80"/>
            <p:cNvSpPr/>
            <p:nvPr/>
          </p:nvSpPr>
          <p:spPr>
            <a:xfrm>
              <a:off x="5348477" y="3369119"/>
              <a:ext cx="42114" cy="473783"/>
            </a:xfrm>
            <a:custGeom>
              <a:avLst/>
              <a:gdLst/>
              <a:ahLst/>
              <a:cxnLst/>
              <a:rect l="0" t="0" r="0" b="0"/>
              <a:pathLst>
                <a:path w="42114" h="473783">
                  <a:moveTo>
                    <a:pt x="42113" y="0"/>
                  </a:moveTo>
                  <a:lnTo>
                    <a:pt x="33780" y="37478"/>
                  </a:lnTo>
                  <a:lnTo>
                    <a:pt x="24638" y="97655"/>
                  </a:lnTo>
                  <a:lnTo>
                    <a:pt x="20948" y="149038"/>
                  </a:lnTo>
                  <a:lnTo>
                    <a:pt x="12933" y="209507"/>
                  </a:lnTo>
                  <a:lnTo>
                    <a:pt x="11240" y="261727"/>
                  </a:lnTo>
                  <a:lnTo>
                    <a:pt x="10739" y="319704"/>
                  </a:lnTo>
                  <a:lnTo>
                    <a:pt x="4981" y="375627"/>
                  </a:lnTo>
                  <a:lnTo>
                    <a:pt x="984" y="43377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49659" y="3348062"/>
              <a:ext cx="303554" cy="454886"/>
            </a:xfrm>
            <a:custGeom>
              <a:avLst/>
              <a:gdLst/>
              <a:ahLst/>
              <a:cxnLst/>
              <a:rect l="0" t="0" r="0" b="0"/>
              <a:pathLst>
                <a:path w="303554" h="454886">
                  <a:moveTo>
                    <a:pt x="114672" y="63171"/>
                  </a:moveTo>
                  <a:lnTo>
                    <a:pt x="97905" y="68760"/>
                  </a:lnTo>
                  <a:lnTo>
                    <a:pt x="83433" y="80863"/>
                  </a:lnTo>
                  <a:lnTo>
                    <a:pt x="55079" y="117228"/>
                  </a:lnTo>
                  <a:lnTo>
                    <a:pt x="34184" y="175018"/>
                  </a:lnTo>
                  <a:lnTo>
                    <a:pt x="16605" y="225512"/>
                  </a:lnTo>
                  <a:lnTo>
                    <a:pt x="4637" y="276348"/>
                  </a:lnTo>
                  <a:lnTo>
                    <a:pt x="0" y="336041"/>
                  </a:lnTo>
                  <a:lnTo>
                    <a:pt x="4674" y="392892"/>
                  </a:lnTo>
                  <a:lnTo>
                    <a:pt x="19169" y="429538"/>
                  </a:lnTo>
                  <a:lnTo>
                    <a:pt x="37911" y="445539"/>
                  </a:lnTo>
                  <a:lnTo>
                    <a:pt x="49460" y="451444"/>
                  </a:lnTo>
                  <a:lnTo>
                    <a:pt x="77890" y="454885"/>
                  </a:lnTo>
                  <a:lnTo>
                    <a:pt x="110023" y="450176"/>
                  </a:lnTo>
                  <a:lnTo>
                    <a:pt x="172072" y="421676"/>
                  </a:lnTo>
                  <a:lnTo>
                    <a:pt x="229055" y="379073"/>
                  </a:lnTo>
                  <a:lnTo>
                    <a:pt x="243888" y="361499"/>
                  </a:lnTo>
                  <a:lnTo>
                    <a:pt x="269355" y="308796"/>
                  </a:lnTo>
                  <a:lnTo>
                    <a:pt x="289720" y="250801"/>
                  </a:lnTo>
                  <a:lnTo>
                    <a:pt x="300981" y="190874"/>
                  </a:lnTo>
                  <a:lnTo>
                    <a:pt x="303553" y="128041"/>
                  </a:lnTo>
                  <a:lnTo>
                    <a:pt x="298408" y="82261"/>
                  </a:lnTo>
                  <a:lnTo>
                    <a:pt x="283886" y="44651"/>
                  </a:lnTo>
                  <a:lnTo>
                    <a:pt x="268257" y="28423"/>
                  </a:lnTo>
                  <a:lnTo>
                    <a:pt x="229628" y="8474"/>
                  </a:lnTo>
                  <a:lnTo>
                    <a:pt x="1778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92510" y="3253305"/>
              <a:ext cx="332542" cy="405328"/>
            </a:xfrm>
            <a:custGeom>
              <a:avLst/>
              <a:gdLst/>
              <a:ahLst/>
              <a:cxnLst/>
              <a:rect l="0" t="0" r="0" b="0"/>
              <a:pathLst>
                <a:path w="332542" h="405328">
                  <a:moveTo>
                    <a:pt x="114018" y="21057"/>
                  </a:moveTo>
                  <a:lnTo>
                    <a:pt x="64520" y="76144"/>
                  </a:lnTo>
                  <a:lnTo>
                    <a:pt x="29742" y="138117"/>
                  </a:lnTo>
                  <a:lnTo>
                    <a:pt x="7294" y="198858"/>
                  </a:lnTo>
                  <a:lnTo>
                    <a:pt x="0" y="259946"/>
                  </a:lnTo>
                  <a:lnTo>
                    <a:pt x="1076" y="307608"/>
                  </a:lnTo>
                  <a:lnTo>
                    <a:pt x="21216" y="356340"/>
                  </a:lnTo>
                  <a:lnTo>
                    <a:pt x="35338" y="377132"/>
                  </a:lnTo>
                  <a:lnTo>
                    <a:pt x="53313" y="394172"/>
                  </a:lnTo>
                  <a:lnTo>
                    <a:pt x="79239" y="403305"/>
                  </a:lnTo>
                  <a:lnTo>
                    <a:pt x="126720" y="405327"/>
                  </a:lnTo>
                  <a:lnTo>
                    <a:pt x="183987" y="395530"/>
                  </a:lnTo>
                  <a:lnTo>
                    <a:pt x="223787" y="374558"/>
                  </a:lnTo>
                  <a:lnTo>
                    <a:pt x="277818" y="321052"/>
                  </a:lnTo>
                  <a:lnTo>
                    <a:pt x="305575" y="269920"/>
                  </a:lnTo>
                  <a:lnTo>
                    <a:pt x="326422" y="216835"/>
                  </a:lnTo>
                  <a:lnTo>
                    <a:pt x="332541" y="175252"/>
                  </a:lnTo>
                  <a:lnTo>
                    <a:pt x="318967" y="120449"/>
                  </a:lnTo>
                  <a:lnTo>
                    <a:pt x="294617" y="63782"/>
                  </a:lnTo>
                  <a:lnTo>
                    <a:pt x="266892" y="29583"/>
                  </a:lnTo>
                  <a:lnTo>
                    <a:pt x="2298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08531" y="3190134"/>
              <a:ext cx="421784" cy="418835"/>
            </a:xfrm>
            <a:custGeom>
              <a:avLst/>
              <a:gdLst/>
              <a:ahLst/>
              <a:cxnLst/>
              <a:rect l="0" t="0" r="0" b="0"/>
              <a:pathLst>
                <a:path w="421784" h="418835">
                  <a:moveTo>
                    <a:pt x="150722" y="0"/>
                  </a:moveTo>
                  <a:lnTo>
                    <a:pt x="106760" y="20244"/>
                  </a:lnTo>
                  <a:lnTo>
                    <a:pt x="52759" y="77561"/>
                  </a:lnTo>
                  <a:lnTo>
                    <a:pt x="32659" y="107599"/>
                  </a:lnTo>
                  <a:lnTo>
                    <a:pt x="14794" y="162198"/>
                  </a:lnTo>
                  <a:lnTo>
                    <a:pt x="0" y="223372"/>
                  </a:lnTo>
                  <a:lnTo>
                    <a:pt x="519" y="266356"/>
                  </a:lnTo>
                  <a:lnTo>
                    <a:pt x="8082" y="303138"/>
                  </a:lnTo>
                  <a:lnTo>
                    <a:pt x="42654" y="359241"/>
                  </a:lnTo>
                  <a:lnTo>
                    <a:pt x="74379" y="384342"/>
                  </a:lnTo>
                  <a:lnTo>
                    <a:pt x="132437" y="409463"/>
                  </a:lnTo>
                  <a:lnTo>
                    <a:pt x="191954" y="418834"/>
                  </a:lnTo>
                  <a:lnTo>
                    <a:pt x="219351" y="413876"/>
                  </a:lnTo>
                  <a:lnTo>
                    <a:pt x="265535" y="391629"/>
                  </a:lnTo>
                  <a:lnTo>
                    <a:pt x="320554" y="345235"/>
                  </a:lnTo>
                  <a:lnTo>
                    <a:pt x="367816" y="289665"/>
                  </a:lnTo>
                  <a:lnTo>
                    <a:pt x="400222" y="241480"/>
                  </a:lnTo>
                  <a:lnTo>
                    <a:pt x="416816" y="194319"/>
                  </a:lnTo>
                  <a:lnTo>
                    <a:pt x="421783" y="141113"/>
                  </a:lnTo>
                  <a:lnTo>
                    <a:pt x="409610" y="84787"/>
                  </a:lnTo>
                  <a:lnTo>
                    <a:pt x="394066" y="58397"/>
                  </a:lnTo>
                  <a:lnTo>
                    <a:pt x="374643" y="35760"/>
                  </a:lnTo>
                  <a:lnTo>
                    <a:pt x="348480" y="19824"/>
                  </a:lnTo>
                  <a:lnTo>
                    <a:pt x="308199" y="5129"/>
                  </a:lnTo>
                  <a:lnTo>
                    <a:pt x="2665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85347" y="3716559"/>
              <a:ext cx="39305" cy="178986"/>
            </a:xfrm>
            <a:custGeom>
              <a:avLst/>
              <a:gdLst/>
              <a:ahLst/>
              <a:cxnLst/>
              <a:rect l="0" t="0" r="0" b="0"/>
              <a:pathLst>
                <a:path w="39305" h="178986">
                  <a:moveTo>
                    <a:pt x="0" y="0"/>
                  </a:moveTo>
                  <a:lnTo>
                    <a:pt x="25194" y="53875"/>
                  </a:lnTo>
                  <a:lnTo>
                    <a:pt x="36581" y="86933"/>
                  </a:lnTo>
                  <a:lnTo>
                    <a:pt x="39304" y="130393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4447965" y="2432082"/>
            <a:ext cx="2081878" cy="588936"/>
            <a:chOff x="4447965" y="2432082"/>
            <a:chExt cx="2081878" cy="588936"/>
          </a:xfrm>
        </p:grpSpPr>
        <p:sp>
          <p:nvSpPr>
            <p:cNvPr id="87" name="Freeform 86"/>
            <p:cNvSpPr/>
            <p:nvPr/>
          </p:nvSpPr>
          <p:spPr>
            <a:xfrm>
              <a:off x="4447965" y="2694990"/>
              <a:ext cx="437259" cy="188585"/>
            </a:xfrm>
            <a:custGeom>
              <a:avLst/>
              <a:gdLst/>
              <a:ahLst/>
              <a:cxnLst/>
              <a:rect l="0" t="0" r="0" b="0"/>
              <a:pathLst>
                <a:path w="437259" h="188585">
                  <a:moveTo>
                    <a:pt x="5589" y="95061"/>
                  </a:moveTo>
                  <a:lnTo>
                    <a:pt x="0" y="111829"/>
                  </a:lnTo>
                  <a:lnTo>
                    <a:pt x="693" y="119108"/>
                  </a:lnTo>
                  <a:lnTo>
                    <a:pt x="7702" y="133435"/>
                  </a:lnTo>
                  <a:lnTo>
                    <a:pt x="32436" y="161696"/>
                  </a:lnTo>
                  <a:lnTo>
                    <a:pt x="50276" y="175760"/>
                  </a:lnTo>
                  <a:lnTo>
                    <a:pt x="73023" y="183570"/>
                  </a:lnTo>
                  <a:lnTo>
                    <a:pt x="125754" y="188584"/>
                  </a:lnTo>
                  <a:lnTo>
                    <a:pt x="147123" y="183030"/>
                  </a:lnTo>
                  <a:lnTo>
                    <a:pt x="194546" y="152659"/>
                  </a:lnTo>
                  <a:lnTo>
                    <a:pt x="239199" y="101808"/>
                  </a:lnTo>
                  <a:lnTo>
                    <a:pt x="279959" y="40002"/>
                  </a:lnTo>
                  <a:lnTo>
                    <a:pt x="303693" y="13237"/>
                  </a:lnTo>
                  <a:lnTo>
                    <a:pt x="313119" y="5417"/>
                  </a:lnTo>
                  <a:lnTo>
                    <a:pt x="324083" y="1373"/>
                  </a:lnTo>
                  <a:lnTo>
                    <a:pt x="348744" y="0"/>
                  </a:lnTo>
                  <a:lnTo>
                    <a:pt x="405108" y="11718"/>
                  </a:lnTo>
                  <a:lnTo>
                    <a:pt x="437258" y="21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53554" y="2849919"/>
              <a:ext cx="473783" cy="171099"/>
            </a:xfrm>
            <a:custGeom>
              <a:avLst/>
              <a:gdLst/>
              <a:ahLst/>
              <a:cxnLst/>
              <a:rect l="0" t="0" r="0" b="0"/>
              <a:pathLst>
                <a:path w="473783" h="171099">
                  <a:moveTo>
                    <a:pt x="0" y="108588"/>
                  </a:moveTo>
                  <a:lnTo>
                    <a:pt x="29309" y="137897"/>
                  </a:lnTo>
                  <a:lnTo>
                    <a:pt x="83119" y="160469"/>
                  </a:lnTo>
                  <a:lnTo>
                    <a:pt x="118605" y="168414"/>
                  </a:lnTo>
                  <a:lnTo>
                    <a:pt x="172517" y="171098"/>
                  </a:lnTo>
                  <a:lnTo>
                    <a:pt x="194047" y="165227"/>
                  </a:lnTo>
                  <a:lnTo>
                    <a:pt x="226933" y="142393"/>
                  </a:lnTo>
                  <a:lnTo>
                    <a:pt x="277182" y="83752"/>
                  </a:lnTo>
                  <a:lnTo>
                    <a:pt x="320529" y="32434"/>
                  </a:lnTo>
                  <a:lnTo>
                    <a:pt x="358892" y="6631"/>
                  </a:lnTo>
                  <a:lnTo>
                    <a:pt x="369113" y="2013"/>
                  </a:lnTo>
                  <a:lnTo>
                    <a:pt x="389828" y="0"/>
                  </a:lnTo>
                  <a:lnTo>
                    <a:pt x="441063" y="11274"/>
                  </a:lnTo>
                  <a:lnTo>
                    <a:pt x="473782" y="24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27446" y="2516310"/>
              <a:ext cx="31560" cy="368499"/>
            </a:xfrm>
            <a:custGeom>
              <a:avLst/>
              <a:gdLst/>
              <a:ahLst/>
              <a:cxnLst/>
              <a:rect l="0" t="0" r="0" b="0"/>
              <a:pathLst>
                <a:path w="31560" h="368499">
                  <a:moveTo>
                    <a:pt x="31559" y="0"/>
                  </a:moveTo>
                  <a:lnTo>
                    <a:pt x="15918" y="26387"/>
                  </a:lnTo>
                  <a:lnTo>
                    <a:pt x="5218" y="62281"/>
                  </a:lnTo>
                  <a:lnTo>
                    <a:pt x="1009" y="119451"/>
                  </a:lnTo>
                  <a:lnTo>
                    <a:pt x="280" y="169534"/>
                  </a:lnTo>
                  <a:lnTo>
                    <a:pt x="64" y="224538"/>
                  </a:lnTo>
                  <a:lnTo>
                    <a:pt x="0" y="282169"/>
                  </a:lnTo>
                  <a:lnTo>
                    <a:pt x="5568" y="342867"/>
                  </a:lnTo>
                  <a:lnTo>
                    <a:pt x="10502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85347" y="2842694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11178" y="11178"/>
                  </a:lnTo>
                  <a:lnTo>
                    <a:pt x="23719" y="40487"/>
                  </a:lnTo>
                  <a:lnTo>
                    <a:pt x="30032" y="92312"/>
                  </a:lnTo>
                  <a:lnTo>
                    <a:pt x="31279" y="138250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55002" y="2495253"/>
              <a:ext cx="222748" cy="375609"/>
            </a:xfrm>
            <a:custGeom>
              <a:avLst/>
              <a:gdLst/>
              <a:ahLst/>
              <a:cxnLst/>
              <a:rect l="0" t="0" r="0" b="0"/>
              <a:pathLst>
                <a:path w="222748" h="375609">
                  <a:moveTo>
                    <a:pt x="104086" y="31586"/>
                  </a:moveTo>
                  <a:lnTo>
                    <a:pt x="87318" y="37175"/>
                  </a:lnTo>
                  <a:lnTo>
                    <a:pt x="72847" y="49278"/>
                  </a:lnTo>
                  <a:lnTo>
                    <a:pt x="30417" y="109034"/>
                  </a:lnTo>
                  <a:lnTo>
                    <a:pt x="12458" y="151630"/>
                  </a:lnTo>
                  <a:lnTo>
                    <a:pt x="2848" y="201295"/>
                  </a:lnTo>
                  <a:lnTo>
                    <a:pt x="0" y="253056"/>
                  </a:lnTo>
                  <a:lnTo>
                    <a:pt x="4627" y="311769"/>
                  </a:lnTo>
                  <a:lnTo>
                    <a:pt x="16598" y="335096"/>
                  </a:lnTo>
                  <a:lnTo>
                    <a:pt x="33617" y="354823"/>
                  </a:lnTo>
                  <a:lnTo>
                    <a:pt x="52879" y="367489"/>
                  </a:lnTo>
                  <a:lnTo>
                    <a:pt x="89043" y="375608"/>
                  </a:lnTo>
                  <a:lnTo>
                    <a:pt x="109488" y="371268"/>
                  </a:lnTo>
                  <a:lnTo>
                    <a:pt x="164612" y="336231"/>
                  </a:lnTo>
                  <a:lnTo>
                    <a:pt x="180119" y="320232"/>
                  </a:lnTo>
                  <a:lnTo>
                    <a:pt x="206019" y="271833"/>
                  </a:lnTo>
                  <a:lnTo>
                    <a:pt x="222747" y="222802"/>
                  </a:lnTo>
                  <a:lnTo>
                    <a:pt x="222563" y="178839"/>
                  </a:lnTo>
                  <a:lnTo>
                    <a:pt x="210850" y="119988"/>
                  </a:lnTo>
                  <a:lnTo>
                    <a:pt x="187219" y="66422"/>
                  </a:lnTo>
                  <a:lnTo>
                    <a:pt x="172620" y="44729"/>
                  </a:lnTo>
                  <a:lnTo>
                    <a:pt x="1251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42238" y="2453139"/>
              <a:ext cx="215304" cy="337318"/>
            </a:xfrm>
            <a:custGeom>
              <a:avLst/>
              <a:gdLst/>
              <a:ahLst/>
              <a:cxnLst/>
              <a:rect l="0" t="0" r="0" b="0"/>
              <a:pathLst>
                <a:path w="215304" h="337318">
                  <a:moveTo>
                    <a:pt x="90591" y="31586"/>
                  </a:moveTo>
                  <a:lnTo>
                    <a:pt x="38051" y="90365"/>
                  </a:lnTo>
                  <a:lnTo>
                    <a:pt x="9892" y="141593"/>
                  </a:lnTo>
                  <a:lnTo>
                    <a:pt x="0" y="188443"/>
                  </a:lnTo>
                  <a:lnTo>
                    <a:pt x="5062" y="248270"/>
                  </a:lnTo>
                  <a:lnTo>
                    <a:pt x="15206" y="288681"/>
                  </a:lnTo>
                  <a:lnTo>
                    <a:pt x="39002" y="324482"/>
                  </a:lnTo>
                  <a:lnTo>
                    <a:pt x="45670" y="332135"/>
                  </a:lnTo>
                  <a:lnTo>
                    <a:pt x="54794" y="336067"/>
                  </a:lnTo>
                  <a:lnTo>
                    <a:pt x="77411" y="337317"/>
                  </a:lnTo>
                  <a:lnTo>
                    <a:pt x="116451" y="331443"/>
                  </a:lnTo>
                  <a:lnTo>
                    <a:pt x="140689" y="319274"/>
                  </a:lnTo>
                  <a:lnTo>
                    <a:pt x="170945" y="292692"/>
                  </a:lnTo>
                  <a:lnTo>
                    <a:pt x="185965" y="271635"/>
                  </a:lnTo>
                  <a:lnTo>
                    <a:pt x="205140" y="219990"/>
                  </a:lnTo>
                  <a:lnTo>
                    <a:pt x="214604" y="164728"/>
                  </a:lnTo>
                  <a:lnTo>
                    <a:pt x="215303" y="109921"/>
                  </a:lnTo>
                  <a:lnTo>
                    <a:pt x="211139" y="86289"/>
                  </a:lnTo>
                  <a:lnTo>
                    <a:pt x="196629" y="58843"/>
                  </a:lnTo>
                  <a:lnTo>
                    <a:pt x="157029" y="14275"/>
                  </a:lnTo>
                  <a:lnTo>
                    <a:pt x="146245" y="6345"/>
                  </a:lnTo>
                  <a:lnTo>
                    <a:pt x="1327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57323" y="2432082"/>
              <a:ext cx="272520" cy="364313"/>
            </a:xfrm>
            <a:custGeom>
              <a:avLst/>
              <a:gdLst/>
              <a:ahLst/>
              <a:cxnLst/>
              <a:rect l="0" t="0" r="0" b="0"/>
              <a:pathLst>
                <a:path w="272520" h="364313">
                  <a:moveTo>
                    <a:pt x="91361" y="21057"/>
                  </a:moveTo>
                  <a:lnTo>
                    <a:pt x="67314" y="39038"/>
                  </a:lnTo>
                  <a:lnTo>
                    <a:pt x="31768" y="90799"/>
                  </a:lnTo>
                  <a:lnTo>
                    <a:pt x="12042" y="144495"/>
                  </a:lnTo>
                  <a:lnTo>
                    <a:pt x="0" y="200161"/>
                  </a:lnTo>
                  <a:lnTo>
                    <a:pt x="730" y="242191"/>
                  </a:lnTo>
                  <a:lnTo>
                    <a:pt x="11457" y="298315"/>
                  </a:lnTo>
                  <a:lnTo>
                    <a:pt x="27001" y="329246"/>
                  </a:lnTo>
                  <a:lnTo>
                    <a:pt x="52014" y="353228"/>
                  </a:lnTo>
                  <a:lnTo>
                    <a:pt x="74653" y="361711"/>
                  </a:lnTo>
                  <a:lnTo>
                    <a:pt x="100313" y="364312"/>
                  </a:lnTo>
                  <a:lnTo>
                    <a:pt x="141067" y="358029"/>
                  </a:lnTo>
                  <a:lnTo>
                    <a:pt x="181608" y="340700"/>
                  </a:lnTo>
                  <a:lnTo>
                    <a:pt x="215197" y="313858"/>
                  </a:lnTo>
                  <a:lnTo>
                    <a:pt x="255515" y="257361"/>
                  </a:lnTo>
                  <a:lnTo>
                    <a:pt x="271540" y="211306"/>
                  </a:lnTo>
                  <a:lnTo>
                    <a:pt x="272519" y="166205"/>
                  </a:lnTo>
                  <a:lnTo>
                    <a:pt x="261200" y="110213"/>
                  </a:lnTo>
                  <a:lnTo>
                    <a:pt x="242939" y="75160"/>
                  </a:lnTo>
                  <a:lnTo>
                    <a:pt x="214652" y="43717"/>
                  </a:lnTo>
                  <a:lnTo>
                    <a:pt x="1545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05450" y="308572"/>
            <a:ext cx="2800582" cy="975905"/>
            <a:chOff x="905450" y="308572"/>
            <a:chExt cx="2800582" cy="975905"/>
          </a:xfrm>
        </p:grpSpPr>
        <p:sp>
          <p:nvSpPr>
            <p:cNvPr id="2" name="Freeform 1"/>
            <p:cNvSpPr/>
            <p:nvPr/>
          </p:nvSpPr>
          <p:spPr>
            <a:xfrm>
              <a:off x="1189720" y="368497"/>
              <a:ext cx="31586" cy="663296"/>
            </a:xfrm>
            <a:custGeom>
              <a:avLst/>
              <a:gdLst/>
              <a:ahLst/>
              <a:cxnLst/>
              <a:rect l="0" t="0" r="0" b="0"/>
              <a:pathLst>
                <a:path w="31586" h="663296">
                  <a:moveTo>
                    <a:pt x="31585" y="0"/>
                  </a:moveTo>
                  <a:lnTo>
                    <a:pt x="28466" y="57264"/>
                  </a:lnTo>
                  <a:lnTo>
                    <a:pt x="22520" y="118156"/>
                  </a:lnTo>
                  <a:lnTo>
                    <a:pt x="27080" y="177859"/>
                  </a:lnTo>
                  <a:lnTo>
                    <a:pt x="30250" y="236233"/>
                  </a:lnTo>
                  <a:lnTo>
                    <a:pt x="31190" y="284984"/>
                  </a:lnTo>
                  <a:lnTo>
                    <a:pt x="31507" y="343379"/>
                  </a:lnTo>
                  <a:lnTo>
                    <a:pt x="28450" y="399974"/>
                  </a:lnTo>
                  <a:lnTo>
                    <a:pt x="22517" y="456213"/>
                  </a:lnTo>
                  <a:lnTo>
                    <a:pt x="14110" y="512383"/>
                  </a:lnTo>
                  <a:lnTo>
                    <a:pt x="11236" y="574777"/>
                  </a:lnTo>
                  <a:lnTo>
                    <a:pt x="5079" y="637231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5450" y="308572"/>
              <a:ext cx="618457" cy="628465"/>
            </a:xfrm>
            <a:custGeom>
              <a:avLst/>
              <a:gdLst/>
              <a:ahLst/>
              <a:cxnLst/>
              <a:rect l="0" t="0" r="0" b="0"/>
              <a:pathLst>
                <a:path w="618457" h="628465">
                  <a:moveTo>
                    <a:pt x="0" y="207324"/>
                  </a:moveTo>
                  <a:lnTo>
                    <a:pt x="9576" y="176042"/>
                  </a:lnTo>
                  <a:lnTo>
                    <a:pt x="39404" y="137636"/>
                  </a:lnTo>
                  <a:lnTo>
                    <a:pt x="96711" y="98985"/>
                  </a:lnTo>
                  <a:lnTo>
                    <a:pt x="159138" y="63466"/>
                  </a:lnTo>
                  <a:lnTo>
                    <a:pt x="207159" y="39137"/>
                  </a:lnTo>
                  <a:lnTo>
                    <a:pt x="261812" y="23480"/>
                  </a:lnTo>
                  <a:lnTo>
                    <a:pt x="319738" y="7709"/>
                  </a:lnTo>
                  <a:lnTo>
                    <a:pt x="369648" y="0"/>
                  </a:lnTo>
                  <a:lnTo>
                    <a:pt x="421481" y="835"/>
                  </a:lnTo>
                  <a:lnTo>
                    <a:pt x="480219" y="11598"/>
                  </a:lnTo>
                  <a:lnTo>
                    <a:pt x="531683" y="33395"/>
                  </a:lnTo>
                  <a:lnTo>
                    <a:pt x="574402" y="67147"/>
                  </a:lnTo>
                  <a:lnTo>
                    <a:pt x="596273" y="93650"/>
                  </a:lnTo>
                  <a:lnTo>
                    <a:pt x="611981" y="129319"/>
                  </a:lnTo>
                  <a:lnTo>
                    <a:pt x="618456" y="175113"/>
                  </a:lnTo>
                  <a:lnTo>
                    <a:pt x="613731" y="202366"/>
                  </a:lnTo>
                  <a:lnTo>
                    <a:pt x="591634" y="248459"/>
                  </a:lnTo>
                  <a:lnTo>
                    <a:pt x="575294" y="263821"/>
                  </a:lnTo>
                  <a:lnTo>
                    <a:pt x="543245" y="279046"/>
                  </a:lnTo>
                  <a:lnTo>
                    <a:pt x="483970" y="298310"/>
                  </a:lnTo>
                  <a:lnTo>
                    <a:pt x="422713" y="321673"/>
                  </a:lnTo>
                  <a:lnTo>
                    <a:pt x="416339" y="329180"/>
                  </a:lnTo>
                  <a:lnTo>
                    <a:pt x="413260" y="337694"/>
                  </a:lnTo>
                  <a:lnTo>
                    <a:pt x="412377" y="346880"/>
                  </a:lnTo>
                  <a:lnTo>
                    <a:pt x="417636" y="363325"/>
                  </a:lnTo>
                  <a:lnTo>
                    <a:pt x="461676" y="423863"/>
                  </a:lnTo>
                  <a:lnTo>
                    <a:pt x="506547" y="486963"/>
                  </a:lnTo>
                  <a:lnTo>
                    <a:pt x="552577" y="546948"/>
                  </a:lnTo>
                  <a:lnTo>
                    <a:pt x="586223" y="597235"/>
                  </a:lnTo>
                  <a:lnTo>
                    <a:pt x="600125" y="6284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27742" y="712888"/>
              <a:ext cx="298974" cy="255734"/>
            </a:xfrm>
            <a:custGeom>
              <a:avLst/>
              <a:gdLst/>
              <a:ahLst/>
              <a:cxnLst/>
              <a:rect l="0" t="0" r="0" b="0"/>
              <a:pathLst>
                <a:path w="298974" h="255734">
                  <a:moveTo>
                    <a:pt x="225273" y="108334"/>
                  </a:moveTo>
                  <a:lnTo>
                    <a:pt x="222933" y="68647"/>
                  </a:lnTo>
                  <a:lnTo>
                    <a:pt x="208462" y="36524"/>
                  </a:lnTo>
                  <a:lnTo>
                    <a:pt x="195965" y="19487"/>
                  </a:lnTo>
                  <a:lnTo>
                    <a:pt x="170186" y="2330"/>
                  </a:lnTo>
                  <a:lnTo>
                    <a:pt x="150487" y="0"/>
                  </a:lnTo>
                  <a:lnTo>
                    <a:pt x="109245" y="8036"/>
                  </a:lnTo>
                  <a:lnTo>
                    <a:pt x="46270" y="42400"/>
                  </a:lnTo>
                  <a:lnTo>
                    <a:pt x="20287" y="68521"/>
                  </a:lnTo>
                  <a:lnTo>
                    <a:pt x="11336" y="91419"/>
                  </a:lnTo>
                  <a:lnTo>
                    <a:pt x="0" y="144247"/>
                  </a:lnTo>
                  <a:lnTo>
                    <a:pt x="1118" y="180196"/>
                  </a:lnTo>
                  <a:lnTo>
                    <a:pt x="14447" y="218664"/>
                  </a:lnTo>
                  <a:lnTo>
                    <a:pt x="29797" y="236528"/>
                  </a:lnTo>
                  <a:lnTo>
                    <a:pt x="38804" y="242930"/>
                  </a:lnTo>
                  <a:lnTo>
                    <a:pt x="61289" y="250043"/>
                  </a:lnTo>
                  <a:lnTo>
                    <a:pt x="85711" y="252034"/>
                  </a:lnTo>
                  <a:lnTo>
                    <a:pt x="108263" y="249020"/>
                  </a:lnTo>
                  <a:lnTo>
                    <a:pt x="126866" y="240661"/>
                  </a:lnTo>
                  <a:lnTo>
                    <a:pt x="142932" y="227978"/>
                  </a:lnTo>
                  <a:lnTo>
                    <a:pt x="163961" y="201106"/>
                  </a:lnTo>
                  <a:lnTo>
                    <a:pt x="201719" y="137608"/>
                  </a:lnTo>
                  <a:lnTo>
                    <a:pt x="206061" y="127850"/>
                  </a:lnTo>
                  <a:lnTo>
                    <a:pt x="208955" y="127194"/>
                  </a:lnTo>
                  <a:lnTo>
                    <a:pt x="222642" y="189693"/>
                  </a:lnTo>
                  <a:lnTo>
                    <a:pt x="229173" y="212344"/>
                  </a:lnTo>
                  <a:lnTo>
                    <a:pt x="242214" y="230990"/>
                  </a:lnTo>
                  <a:lnTo>
                    <a:pt x="250605" y="239238"/>
                  </a:lnTo>
                  <a:lnTo>
                    <a:pt x="269287" y="248402"/>
                  </a:lnTo>
                  <a:lnTo>
                    <a:pt x="298973" y="255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94348" y="708775"/>
              <a:ext cx="227166" cy="226355"/>
            </a:xfrm>
            <a:custGeom>
              <a:avLst/>
              <a:gdLst/>
              <a:ahLst/>
              <a:cxnLst/>
              <a:rect l="0" t="0" r="0" b="0"/>
              <a:pathLst>
                <a:path w="227166" h="226355">
                  <a:moveTo>
                    <a:pt x="6066" y="91390"/>
                  </a:moveTo>
                  <a:lnTo>
                    <a:pt x="0" y="123842"/>
                  </a:lnTo>
                  <a:lnTo>
                    <a:pt x="10625" y="181322"/>
                  </a:lnTo>
                  <a:lnTo>
                    <a:pt x="21481" y="226354"/>
                  </a:lnTo>
                  <a:lnTo>
                    <a:pt x="9942" y="168644"/>
                  </a:lnTo>
                  <a:lnTo>
                    <a:pt x="6832" y="112456"/>
                  </a:lnTo>
                  <a:lnTo>
                    <a:pt x="8746" y="85545"/>
                  </a:lnTo>
                  <a:lnTo>
                    <a:pt x="29830" y="28836"/>
                  </a:lnTo>
                  <a:lnTo>
                    <a:pt x="43534" y="13676"/>
                  </a:lnTo>
                  <a:lnTo>
                    <a:pt x="52102" y="7995"/>
                  </a:lnTo>
                  <a:lnTo>
                    <a:pt x="86517" y="0"/>
                  </a:lnTo>
                  <a:lnTo>
                    <a:pt x="126350" y="8810"/>
                  </a:lnTo>
                  <a:lnTo>
                    <a:pt x="156609" y="26238"/>
                  </a:lnTo>
                  <a:lnTo>
                    <a:pt x="195069" y="63126"/>
                  </a:lnTo>
                  <a:lnTo>
                    <a:pt x="208220" y="83508"/>
                  </a:lnTo>
                  <a:lnTo>
                    <a:pt x="221032" y="121290"/>
                  </a:lnTo>
                  <a:lnTo>
                    <a:pt x="225953" y="172859"/>
                  </a:lnTo>
                  <a:lnTo>
                    <a:pt x="227165" y="207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09460" y="768816"/>
              <a:ext cx="225651" cy="515661"/>
            </a:xfrm>
            <a:custGeom>
              <a:avLst/>
              <a:gdLst/>
              <a:ahLst/>
              <a:cxnLst/>
              <a:rect l="0" t="0" r="0" b="0"/>
              <a:pathLst>
                <a:path w="225651" h="515661">
                  <a:moveTo>
                    <a:pt x="154208" y="94520"/>
                  </a:moveTo>
                  <a:lnTo>
                    <a:pt x="163273" y="35903"/>
                  </a:lnTo>
                  <a:lnTo>
                    <a:pt x="160251" y="25027"/>
                  </a:lnTo>
                  <a:lnTo>
                    <a:pt x="147535" y="6702"/>
                  </a:lnTo>
                  <a:lnTo>
                    <a:pt x="138061" y="2050"/>
                  </a:lnTo>
                  <a:lnTo>
                    <a:pt x="115056" y="0"/>
                  </a:lnTo>
                  <a:lnTo>
                    <a:pt x="75797" y="5423"/>
                  </a:lnTo>
                  <a:lnTo>
                    <a:pt x="54628" y="17487"/>
                  </a:lnTo>
                  <a:lnTo>
                    <a:pt x="38590" y="34547"/>
                  </a:lnTo>
                  <a:lnTo>
                    <a:pt x="4886" y="95971"/>
                  </a:lnTo>
                  <a:lnTo>
                    <a:pt x="0" y="134594"/>
                  </a:lnTo>
                  <a:lnTo>
                    <a:pt x="3003" y="161854"/>
                  </a:lnTo>
                  <a:lnTo>
                    <a:pt x="7781" y="172165"/>
                  </a:lnTo>
                  <a:lnTo>
                    <a:pt x="22449" y="186741"/>
                  </a:lnTo>
                  <a:lnTo>
                    <a:pt x="43786" y="193999"/>
                  </a:lnTo>
                  <a:lnTo>
                    <a:pt x="56027" y="195934"/>
                  </a:lnTo>
                  <a:lnTo>
                    <a:pt x="82106" y="191846"/>
                  </a:lnTo>
                  <a:lnTo>
                    <a:pt x="116857" y="176390"/>
                  </a:lnTo>
                  <a:lnTo>
                    <a:pt x="156958" y="142173"/>
                  </a:lnTo>
                  <a:lnTo>
                    <a:pt x="182524" y="104063"/>
                  </a:lnTo>
                  <a:lnTo>
                    <a:pt x="187123" y="93863"/>
                  </a:lnTo>
                  <a:lnTo>
                    <a:pt x="190189" y="91743"/>
                  </a:lnTo>
                  <a:lnTo>
                    <a:pt x="192234" y="95008"/>
                  </a:lnTo>
                  <a:lnTo>
                    <a:pt x="196953" y="153726"/>
                  </a:lnTo>
                  <a:lnTo>
                    <a:pt x="207669" y="213363"/>
                  </a:lnTo>
                  <a:lnTo>
                    <a:pt x="215461" y="275533"/>
                  </a:lnTo>
                  <a:lnTo>
                    <a:pt x="222400" y="324279"/>
                  </a:lnTo>
                  <a:lnTo>
                    <a:pt x="225650" y="384746"/>
                  </a:lnTo>
                  <a:lnTo>
                    <a:pt x="216240" y="441751"/>
                  </a:lnTo>
                  <a:lnTo>
                    <a:pt x="213110" y="455859"/>
                  </a:lnTo>
                  <a:lnTo>
                    <a:pt x="200274" y="477773"/>
                  </a:lnTo>
                  <a:lnTo>
                    <a:pt x="191938" y="486893"/>
                  </a:lnTo>
                  <a:lnTo>
                    <a:pt x="170197" y="497026"/>
                  </a:lnTo>
                  <a:lnTo>
                    <a:pt x="118112" y="503531"/>
                  </a:lnTo>
                  <a:lnTo>
                    <a:pt x="55030" y="513254"/>
                  </a:lnTo>
                  <a:lnTo>
                    <a:pt x="27866" y="515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92765" y="699589"/>
              <a:ext cx="229343" cy="300619"/>
            </a:xfrm>
            <a:custGeom>
              <a:avLst/>
              <a:gdLst/>
              <a:ahLst/>
              <a:cxnLst/>
              <a:rect l="0" t="0" r="0" b="0"/>
              <a:pathLst>
                <a:path w="229343" h="300619">
                  <a:moveTo>
                    <a:pt x="28830" y="174276"/>
                  </a:moveTo>
                  <a:lnTo>
                    <a:pt x="82705" y="146765"/>
                  </a:lnTo>
                  <a:lnTo>
                    <a:pt x="145922" y="117957"/>
                  </a:lnTo>
                  <a:lnTo>
                    <a:pt x="191993" y="98117"/>
                  </a:lnTo>
                  <a:lnTo>
                    <a:pt x="216775" y="75671"/>
                  </a:lnTo>
                  <a:lnTo>
                    <a:pt x="224317" y="66425"/>
                  </a:lnTo>
                  <a:lnTo>
                    <a:pt x="228175" y="56752"/>
                  </a:lnTo>
                  <a:lnTo>
                    <a:pt x="229342" y="36645"/>
                  </a:lnTo>
                  <a:lnTo>
                    <a:pt x="222842" y="19130"/>
                  </a:lnTo>
                  <a:lnTo>
                    <a:pt x="217833" y="11184"/>
                  </a:lnTo>
                  <a:lnTo>
                    <a:pt x="208644" y="5886"/>
                  </a:lnTo>
                  <a:lnTo>
                    <a:pt x="182837" y="0"/>
                  </a:lnTo>
                  <a:lnTo>
                    <a:pt x="154990" y="3623"/>
                  </a:lnTo>
                  <a:lnTo>
                    <a:pt x="104574" y="25013"/>
                  </a:lnTo>
                  <a:lnTo>
                    <a:pt x="45128" y="65626"/>
                  </a:lnTo>
                  <a:lnTo>
                    <a:pt x="22481" y="92170"/>
                  </a:lnTo>
                  <a:lnTo>
                    <a:pt x="6542" y="127851"/>
                  </a:lnTo>
                  <a:lnTo>
                    <a:pt x="0" y="168059"/>
                  </a:lnTo>
                  <a:lnTo>
                    <a:pt x="3650" y="209609"/>
                  </a:lnTo>
                  <a:lnTo>
                    <a:pt x="17730" y="245966"/>
                  </a:lnTo>
                  <a:lnTo>
                    <a:pt x="42309" y="273376"/>
                  </a:lnTo>
                  <a:lnTo>
                    <a:pt x="71819" y="290727"/>
                  </a:lnTo>
                  <a:lnTo>
                    <a:pt x="123587" y="3006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05492" y="1095001"/>
              <a:ext cx="1895130" cy="31549"/>
            </a:xfrm>
            <a:custGeom>
              <a:avLst/>
              <a:gdLst/>
              <a:ahLst/>
              <a:cxnLst/>
              <a:rect l="0" t="0" r="0" b="0"/>
              <a:pathLst>
                <a:path w="1895130" h="31549">
                  <a:moveTo>
                    <a:pt x="1895129" y="31548"/>
                  </a:moveTo>
                  <a:lnTo>
                    <a:pt x="1845866" y="31548"/>
                  </a:lnTo>
                  <a:lnTo>
                    <a:pt x="1795785" y="30378"/>
                  </a:lnTo>
                  <a:lnTo>
                    <a:pt x="1742731" y="24312"/>
                  </a:lnTo>
                  <a:lnTo>
                    <a:pt x="1683078" y="21995"/>
                  </a:lnTo>
                  <a:lnTo>
                    <a:pt x="1620950" y="21308"/>
                  </a:lnTo>
                  <a:lnTo>
                    <a:pt x="1559257" y="19935"/>
                  </a:lnTo>
                  <a:lnTo>
                    <a:pt x="1501074" y="13809"/>
                  </a:lnTo>
                  <a:lnTo>
                    <a:pt x="1456391" y="11966"/>
                  </a:lnTo>
                  <a:lnTo>
                    <a:pt x="1409236" y="11146"/>
                  </a:lnTo>
                  <a:lnTo>
                    <a:pt x="1346009" y="10685"/>
                  </a:lnTo>
                  <a:lnTo>
                    <a:pt x="1288280" y="10548"/>
                  </a:lnTo>
                  <a:lnTo>
                    <a:pt x="1225552" y="10508"/>
                  </a:lnTo>
                  <a:lnTo>
                    <a:pt x="1163682" y="7376"/>
                  </a:lnTo>
                  <a:lnTo>
                    <a:pt x="1119656" y="3257"/>
                  </a:lnTo>
                  <a:lnTo>
                    <a:pt x="1063155" y="939"/>
                  </a:lnTo>
                  <a:lnTo>
                    <a:pt x="1001550" y="155"/>
                  </a:lnTo>
                  <a:lnTo>
                    <a:pt x="944320" y="0"/>
                  </a:lnTo>
                  <a:lnTo>
                    <a:pt x="883276" y="1140"/>
                  </a:lnTo>
                  <a:lnTo>
                    <a:pt x="837494" y="5555"/>
                  </a:lnTo>
                  <a:lnTo>
                    <a:pt x="781460" y="9028"/>
                  </a:lnTo>
                  <a:lnTo>
                    <a:pt x="737650" y="9841"/>
                  </a:lnTo>
                  <a:lnTo>
                    <a:pt x="686983" y="10202"/>
                  </a:lnTo>
                  <a:lnTo>
                    <a:pt x="633269" y="10362"/>
                  </a:lnTo>
                  <a:lnTo>
                    <a:pt x="572770" y="10453"/>
                  </a:lnTo>
                  <a:lnTo>
                    <a:pt x="510406" y="10483"/>
                  </a:lnTo>
                  <a:lnTo>
                    <a:pt x="463707" y="10489"/>
                  </a:lnTo>
                  <a:lnTo>
                    <a:pt x="404246" y="11660"/>
                  </a:lnTo>
                  <a:lnTo>
                    <a:pt x="344103" y="18824"/>
                  </a:lnTo>
                  <a:lnTo>
                    <a:pt x="287570" y="20369"/>
                  </a:lnTo>
                  <a:lnTo>
                    <a:pt x="228315" y="20827"/>
                  </a:lnTo>
                  <a:lnTo>
                    <a:pt x="178003" y="20962"/>
                  </a:lnTo>
                  <a:lnTo>
                    <a:pt x="129171" y="21002"/>
                  </a:lnTo>
                  <a:lnTo>
                    <a:pt x="70748" y="26605"/>
                  </a:lnTo>
                  <a:lnTo>
                    <a:pt x="12552" y="30897"/>
                  </a:lnTo>
                  <a:lnTo>
                    <a:pt x="0" y="31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27046" y="726466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19627" y="3119"/>
                  </a:lnTo>
                  <a:lnTo>
                    <a:pt x="57685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247447" y="352379"/>
            <a:ext cx="4452505" cy="658357"/>
            <a:chOff x="4247447" y="352379"/>
            <a:chExt cx="4452505" cy="658357"/>
          </a:xfrm>
        </p:grpSpPr>
        <p:sp>
          <p:nvSpPr>
            <p:cNvPr id="11" name="Freeform 10"/>
            <p:cNvSpPr/>
            <p:nvPr/>
          </p:nvSpPr>
          <p:spPr>
            <a:xfrm>
              <a:off x="4247447" y="400082"/>
              <a:ext cx="37652" cy="473784"/>
            </a:xfrm>
            <a:custGeom>
              <a:avLst/>
              <a:gdLst/>
              <a:ahLst/>
              <a:cxnLst/>
              <a:rect l="0" t="0" r="0" b="0"/>
              <a:pathLst>
                <a:path w="37652" h="473784">
                  <a:moveTo>
                    <a:pt x="6066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6549" y="135646"/>
                  </a:lnTo>
                  <a:lnTo>
                    <a:pt x="14263" y="190311"/>
                  </a:lnTo>
                  <a:lnTo>
                    <a:pt x="23523" y="252573"/>
                  </a:lnTo>
                  <a:lnTo>
                    <a:pt x="29531" y="315357"/>
                  </a:lnTo>
                  <a:lnTo>
                    <a:pt x="34042" y="357748"/>
                  </a:lnTo>
                  <a:lnTo>
                    <a:pt x="36582" y="417565"/>
                  </a:lnTo>
                  <a:lnTo>
                    <a:pt x="37651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27212" y="352379"/>
              <a:ext cx="263214" cy="47704"/>
            </a:xfrm>
            <a:custGeom>
              <a:avLst/>
              <a:gdLst/>
              <a:ahLst/>
              <a:cxnLst/>
              <a:rect l="0" t="0" r="0" b="0"/>
              <a:pathLst>
                <a:path w="263214" h="47704">
                  <a:moveTo>
                    <a:pt x="263213" y="5589"/>
                  </a:moveTo>
                  <a:lnTo>
                    <a:pt x="246445" y="0"/>
                  </a:lnTo>
                  <a:lnTo>
                    <a:pt x="213661" y="2114"/>
                  </a:lnTo>
                  <a:lnTo>
                    <a:pt x="161831" y="13308"/>
                  </a:lnTo>
                  <a:lnTo>
                    <a:pt x="100210" y="30248"/>
                  </a:lnTo>
                  <a:lnTo>
                    <a:pt x="46484" y="36977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00911" y="66329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9526" y="8333"/>
                  </a:lnTo>
                  <a:lnTo>
                    <a:pt x="71680" y="9878"/>
                  </a:lnTo>
                  <a:lnTo>
                    <a:pt x="29818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27295" y="72646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9065" y="58617"/>
                  </a:lnTo>
                  <a:lnTo>
                    <a:pt x="5122" y="112094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37823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74694" y="692240"/>
              <a:ext cx="200042" cy="181626"/>
            </a:xfrm>
            <a:custGeom>
              <a:avLst/>
              <a:gdLst/>
              <a:ahLst/>
              <a:cxnLst/>
              <a:rect l="0" t="0" r="0" b="0"/>
              <a:pathLst>
                <a:path w="200042" h="181626">
                  <a:moveTo>
                    <a:pt x="0" y="97397"/>
                  </a:moveTo>
                  <a:lnTo>
                    <a:pt x="16788" y="152442"/>
                  </a:lnTo>
                  <a:lnTo>
                    <a:pt x="19160" y="177233"/>
                  </a:lnTo>
                  <a:lnTo>
                    <a:pt x="18622" y="181037"/>
                  </a:lnTo>
                  <a:lnTo>
                    <a:pt x="17095" y="178893"/>
                  </a:lnTo>
                  <a:lnTo>
                    <a:pt x="13447" y="164033"/>
                  </a:lnTo>
                  <a:lnTo>
                    <a:pt x="5324" y="103024"/>
                  </a:lnTo>
                  <a:lnTo>
                    <a:pt x="7167" y="56300"/>
                  </a:lnTo>
                  <a:lnTo>
                    <a:pt x="15274" y="31948"/>
                  </a:lnTo>
                  <a:lnTo>
                    <a:pt x="20711" y="22179"/>
                  </a:lnTo>
                  <a:lnTo>
                    <a:pt x="36111" y="8205"/>
                  </a:lnTo>
                  <a:lnTo>
                    <a:pt x="45131" y="2840"/>
                  </a:lnTo>
                  <a:lnTo>
                    <a:pt x="64512" y="0"/>
                  </a:lnTo>
                  <a:lnTo>
                    <a:pt x="84824" y="3806"/>
                  </a:lnTo>
                  <a:lnTo>
                    <a:pt x="105550" y="13297"/>
                  </a:lnTo>
                  <a:lnTo>
                    <a:pt x="131360" y="37383"/>
                  </a:lnTo>
                  <a:lnTo>
                    <a:pt x="168193" y="90404"/>
                  </a:lnTo>
                  <a:lnTo>
                    <a:pt x="193941" y="147949"/>
                  </a:lnTo>
                  <a:lnTo>
                    <a:pt x="200041" y="181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61251" y="430949"/>
              <a:ext cx="187227" cy="495113"/>
            </a:xfrm>
            <a:custGeom>
              <a:avLst/>
              <a:gdLst/>
              <a:ahLst/>
              <a:cxnLst/>
              <a:rect l="0" t="0" r="0" b="0"/>
              <a:pathLst>
                <a:path w="187227" h="495113">
                  <a:moveTo>
                    <a:pt x="176697" y="316574"/>
                  </a:moveTo>
                  <a:lnTo>
                    <a:pt x="121610" y="267076"/>
                  </a:lnTo>
                  <a:lnTo>
                    <a:pt x="98791" y="259480"/>
                  </a:lnTo>
                  <a:lnTo>
                    <a:pt x="86155" y="257454"/>
                  </a:lnTo>
                  <a:lnTo>
                    <a:pt x="75392" y="259613"/>
                  </a:lnTo>
                  <a:lnTo>
                    <a:pt x="57193" y="271371"/>
                  </a:lnTo>
                  <a:lnTo>
                    <a:pt x="33794" y="297721"/>
                  </a:lnTo>
                  <a:lnTo>
                    <a:pt x="9295" y="359902"/>
                  </a:lnTo>
                  <a:lnTo>
                    <a:pt x="0" y="415080"/>
                  </a:lnTo>
                  <a:lnTo>
                    <a:pt x="3979" y="457025"/>
                  </a:lnTo>
                  <a:lnTo>
                    <a:pt x="12586" y="478822"/>
                  </a:lnTo>
                  <a:lnTo>
                    <a:pt x="18157" y="487910"/>
                  </a:lnTo>
                  <a:lnTo>
                    <a:pt x="26550" y="492799"/>
                  </a:lnTo>
                  <a:lnTo>
                    <a:pt x="48353" y="495112"/>
                  </a:lnTo>
                  <a:lnTo>
                    <a:pt x="70523" y="489121"/>
                  </a:lnTo>
                  <a:lnTo>
                    <a:pt x="81347" y="484248"/>
                  </a:lnTo>
                  <a:lnTo>
                    <a:pt x="99614" y="463235"/>
                  </a:lnTo>
                  <a:lnTo>
                    <a:pt x="124816" y="407675"/>
                  </a:lnTo>
                  <a:lnTo>
                    <a:pt x="144749" y="349064"/>
                  </a:lnTo>
                  <a:lnTo>
                    <a:pt x="161441" y="292127"/>
                  </a:lnTo>
                  <a:lnTo>
                    <a:pt x="164768" y="238750"/>
                  </a:lnTo>
                  <a:lnTo>
                    <a:pt x="165754" y="178481"/>
                  </a:lnTo>
                  <a:lnTo>
                    <a:pt x="166045" y="118510"/>
                  </a:lnTo>
                  <a:lnTo>
                    <a:pt x="163024" y="55138"/>
                  </a:lnTo>
                  <a:lnTo>
                    <a:pt x="151509" y="3150"/>
                  </a:lnTo>
                  <a:lnTo>
                    <a:pt x="149377" y="0"/>
                  </a:lnTo>
                  <a:lnTo>
                    <a:pt x="147955" y="2579"/>
                  </a:lnTo>
                  <a:lnTo>
                    <a:pt x="145486" y="54040"/>
                  </a:lnTo>
                  <a:lnTo>
                    <a:pt x="145222" y="101266"/>
                  </a:lnTo>
                  <a:lnTo>
                    <a:pt x="145144" y="152303"/>
                  </a:lnTo>
                  <a:lnTo>
                    <a:pt x="145121" y="205640"/>
                  </a:lnTo>
                  <a:lnTo>
                    <a:pt x="146284" y="264207"/>
                  </a:lnTo>
                  <a:lnTo>
                    <a:pt x="153518" y="317955"/>
                  </a:lnTo>
                  <a:lnTo>
                    <a:pt x="166442" y="378631"/>
                  </a:lnTo>
                  <a:lnTo>
                    <a:pt x="180260" y="435677"/>
                  </a:lnTo>
                  <a:lnTo>
                    <a:pt x="187226" y="474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08431" y="449743"/>
              <a:ext cx="269095" cy="511256"/>
            </a:xfrm>
            <a:custGeom>
              <a:avLst/>
              <a:gdLst/>
              <a:ahLst/>
              <a:cxnLst/>
              <a:rect l="0" t="0" r="0" b="0"/>
              <a:pathLst>
                <a:path w="269095" h="511256">
                  <a:moveTo>
                    <a:pt x="8543" y="150381"/>
                  </a:moveTo>
                  <a:lnTo>
                    <a:pt x="8543" y="101450"/>
                  </a:lnTo>
                  <a:lnTo>
                    <a:pt x="10883" y="72482"/>
                  </a:lnTo>
                  <a:lnTo>
                    <a:pt x="19721" y="47909"/>
                  </a:lnTo>
                  <a:lnTo>
                    <a:pt x="34568" y="28409"/>
                  </a:lnTo>
                  <a:lnTo>
                    <a:pt x="52865" y="13113"/>
                  </a:lnTo>
                  <a:lnTo>
                    <a:pt x="72695" y="2415"/>
                  </a:lnTo>
                  <a:lnTo>
                    <a:pt x="96326" y="0"/>
                  </a:lnTo>
                  <a:lnTo>
                    <a:pt x="121257" y="3996"/>
                  </a:lnTo>
                  <a:lnTo>
                    <a:pt x="153854" y="19400"/>
                  </a:lnTo>
                  <a:lnTo>
                    <a:pt x="180020" y="41122"/>
                  </a:lnTo>
                  <a:lnTo>
                    <a:pt x="213471" y="86078"/>
                  </a:lnTo>
                  <a:lnTo>
                    <a:pt x="237625" y="140279"/>
                  </a:lnTo>
                  <a:lnTo>
                    <a:pt x="256521" y="195179"/>
                  </a:lnTo>
                  <a:lnTo>
                    <a:pt x="266722" y="255941"/>
                  </a:lnTo>
                  <a:lnTo>
                    <a:pt x="269094" y="318918"/>
                  </a:lnTo>
                  <a:lnTo>
                    <a:pt x="262908" y="380862"/>
                  </a:lnTo>
                  <a:lnTo>
                    <a:pt x="251326" y="434441"/>
                  </a:lnTo>
                  <a:lnTo>
                    <a:pt x="220277" y="482052"/>
                  </a:lnTo>
                  <a:lnTo>
                    <a:pt x="212870" y="490818"/>
                  </a:lnTo>
                  <a:lnTo>
                    <a:pt x="192161" y="503677"/>
                  </a:lnTo>
                  <a:lnTo>
                    <a:pt x="180088" y="508744"/>
                  </a:lnTo>
                  <a:lnTo>
                    <a:pt x="154195" y="511255"/>
                  </a:lnTo>
                  <a:lnTo>
                    <a:pt x="99445" y="503334"/>
                  </a:lnTo>
                  <a:lnTo>
                    <a:pt x="57574" y="488276"/>
                  </a:lnTo>
                  <a:lnTo>
                    <a:pt x="35793" y="472522"/>
                  </a:lnTo>
                  <a:lnTo>
                    <a:pt x="2747" y="439402"/>
                  </a:lnTo>
                  <a:lnTo>
                    <a:pt x="0" y="430799"/>
                  </a:lnTo>
                  <a:lnTo>
                    <a:pt x="3186" y="411882"/>
                  </a:lnTo>
                  <a:lnTo>
                    <a:pt x="8481" y="404263"/>
                  </a:lnTo>
                  <a:lnTo>
                    <a:pt x="23724" y="392679"/>
                  </a:lnTo>
                  <a:lnTo>
                    <a:pt x="57624" y="385170"/>
                  </a:lnTo>
                  <a:lnTo>
                    <a:pt x="112171" y="391038"/>
                  </a:lnTo>
                  <a:lnTo>
                    <a:pt x="174938" y="406582"/>
                  </a:lnTo>
                  <a:lnTo>
                    <a:pt x="212263" y="418925"/>
                  </a:lnTo>
                  <a:lnTo>
                    <a:pt x="240170" y="424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85513" y="666336"/>
              <a:ext cx="205377" cy="239115"/>
            </a:xfrm>
            <a:custGeom>
              <a:avLst/>
              <a:gdLst/>
              <a:ahLst/>
              <a:cxnLst/>
              <a:rect l="0" t="0" r="0" b="0"/>
              <a:pathLst>
                <a:path w="205377" h="239115">
                  <a:moveTo>
                    <a:pt x="0" y="81187"/>
                  </a:moveTo>
                  <a:lnTo>
                    <a:pt x="63450" y="97975"/>
                  </a:lnTo>
                  <a:lnTo>
                    <a:pt x="121544" y="98281"/>
                  </a:lnTo>
                  <a:lnTo>
                    <a:pt x="178352" y="83005"/>
                  </a:lnTo>
                  <a:lnTo>
                    <a:pt x="199760" y="71856"/>
                  </a:lnTo>
                  <a:lnTo>
                    <a:pt x="204533" y="64438"/>
                  </a:lnTo>
                  <a:lnTo>
                    <a:pt x="205376" y="55983"/>
                  </a:lnTo>
                  <a:lnTo>
                    <a:pt x="200072" y="38400"/>
                  </a:lnTo>
                  <a:lnTo>
                    <a:pt x="189917" y="22786"/>
                  </a:lnTo>
                  <a:lnTo>
                    <a:pt x="174484" y="11167"/>
                  </a:lnTo>
                  <a:lnTo>
                    <a:pt x="153587" y="3274"/>
                  </a:lnTo>
                  <a:lnTo>
                    <a:pt x="111278" y="0"/>
                  </a:lnTo>
                  <a:lnTo>
                    <a:pt x="75475" y="7089"/>
                  </a:lnTo>
                  <a:lnTo>
                    <a:pt x="35055" y="29852"/>
                  </a:lnTo>
                  <a:lnTo>
                    <a:pt x="26879" y="36435"/>
                  </a:lnTo>
                  <a:lnTo>
                    <a:pt x="14676" y="56228"/>
                  </a:lnTo>
                  <a:lnTo>
                    <a:pt x="6523" y="80623"/>
                  </a:lnTo>
                  <a:lnTo>
                    <a:pt x="3102" y="120664"/>
                  </a:lnTo>
                  <a:lnTo>
                    <a:pt x="10148" y="159824"/>
                  </a:lnTo>
                  <a:lnTo>
                    <a:pt x="26533" y="187285"/>
                  </a:lnTo>
                  <a:lnTo>
                    <a:pt x="56150" y="217525"/>
                  </a:lnTo>
                  <a:lnTo>
                    <a:pt x="74088" y="229519"/>
                  </a:lnTo>
                  <a:lnTo>
                    <a:pt x="105285" y="239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48981" y="647177"/>
              <a:ext cx="211852" cy="253967"/>
            </a:xfrm>
            <a:custGeom>
              <a:avLst/>
              <a:gdLst/>
              <a:ahLst/>
              <a:cxnLst/>
              <a:rect l="0" t="0" r="0" b="0"/>
              <a:pathLst>
                <a:path w="211852" h="253967">
                  <a:moveTo>
                    <a:pt x="147143" y="5589"/>
                  </a:moveTo>
                  <a:lnTo>
                    <a:pt x="130375" y="0"/>
                  </a:lnTo>
                  <a:lnTo>
                    <a:pt x="112785" y="376"/>
                  </a:lnTo>
                  <a:lnTo>
                    <a:pt x="61380" y="14478"/>
                  </a:lnTo>
                  <a:lnTo>
                    <a:pt x="15515" y="38237"/>
                  </a:lnTo>
                  <a:lnTo>
                    <a:pt x="6749" y="44902"/>
                  </a:lnTo>
                  <a:lnTo>
                    <a:pt x="2074" y="54025"/>
                  </a:lnTo>
                  <a:lnTo>
                    <a:pt x="0" y="76639"/>
                  </a:lnTo>
                  <a:lnTo>
                    <a:pt x="3424" y="85711"/>
                  </a:lnTo>
                  <a:lnTo>
                    <a:pt x="16588" y="98911"/>
                  </a:lnTo>
                  <a:lnTo>
                    <a:pt x="72080" y="120752"/>
                  </a:lnTo>
                  <a:lnTo>
                    <a:pt x="126467" y="135312"/>
                  </a:lnTo>
                  <a:lnTo>
                    <a:pt x="175555" y="150623"/>
                  </a:lnTo>
                  <a:lnTo>
                    <a:pt x="193305" y="162076"/>
                  </a:lnTo>
                  <a:lnTo>
                    <a:pt x="205874" y="178084"/>
                  </a:lnTo>
                  <a:lnTo>
                    <a:pt x="210864" y="187266"/>
                  </a:lnTo>
                  <a:lnTo>
                    <a:pt x="211851" y="196897"/>
                  </a:lnTo>
                  <a:lnTo>
                    <a:pt x="206708" y="216957"/>
                  </a:lnTo>
                  <a:lnTo>
                    <a:pt x="190658" y="242392"/>
                  </a:lnTo>
                  <a:lnTo>
                    <a:pt x="168433" y="251215"/>
                  </a:lnTo>
                  <a:lnTo>
                    <a:pt x="141398" y="253966"/>
                  </a:lnTo>
                  <a:lnTo>
                    <a:pt x="83972" y="247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69823" y="389554"/>
              <a:ext cx="52644" cy="484312"/>
            </a:xfrm>
            <a:custGeom>
              <a:avLst/>
              <a:gdLst/>
              <a:ahLst/>
              <a:cxnLst/>
              <a:rect l="0" t="0" r="0" b="0"/>
              <a:pathLst>
                <a:path w="52644" h="484312">
                  <a:moveTo>
                    <a:pt x="52643" y="0"/>
                  </a:moveTo>
                  <a:lnTo>
                    <a:pt x="44310" y="37478"/>
                  </a:lnTo>
                  <a:lnTo>
                    <a:pt x="35168" y="97655"/>
                  </a:lnTo>
                  <a:lnTo>
                    <a:pt x="31478" y="147868"/>
                  </a:lnTo>
                  <a:lnTo>
                    <a:pt x="23462" y="210533"/>
                  </a:lnTo>
                  <a:lnTo>
                    <a:pt x="18651" y="264371"/>
                  </a:lnTo>
                  <a:lnTo>
                    <a:pt x="12935" y="311909"/>
                  </a:lnTo>
                  <a:lnTo>
                    <a:pt x="11242" y="370448"/>
                  </a:lnTo>
                  <a:lnTo>
                    <a:pt x="7621" y="42288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32953" y="589595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46185" y="13822"/>
                  </a:lnTo>
                  <a:lnTo>
                    <a:pt x="186843" y="11179"/>
                  </a:lnTo>
                  <a:lnTo>
                    <a:pt x="136080" y="10722"/>
                  </a:lnTo>
                  <a:lnTo>
                    <a:pt x="83994" y="7466"/>
                  </a:lnTo>
                  <a:lnTo>
                    <a:pt x="37756" y="22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38280" y="694880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4939" y="16768"/>
                  </a:lnTo>
                  <a:lnTo>
                    <a:pt x="8983" y="75446"/>
                  </a:lnTo>
                  <a:lnTo>
                    <a:pt x="4634" y="13019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38280" y="873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69865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64622" y="679971"/>
              <a:ext cx="252685" cy="225025"/>
            </a:xfrm>
            <a:custGeom>
              <a:avLst/>
              <a:gdLst/>
              <a:ahLst/>
              <a:cxnLst/>
              <a:rect l="0" t="0" r="0" b="0"/>
              <a:pathLst>
                <a:path w="252685" h="225025">
                  <a:moveTo>
                    <a:pt x="0" y="120194"/>
                  </a:moveTo>
                  <a:lnTo>
                    <a:pt x="0" y="178811"/>
                  </a:lnTo>
                  <a:lnTo>
                    <a:pt x="6065" y="224796"/>
                  </a:lnTo>
                  <a:lnTo>
                    <a:pt x="5213" y="225024"/>
                  </a:lnTo>
                  <a:lnTo>
                    <a:pt x="3476" y="221666"/>
                  </a:lnTo>
                  <a:lnTo>
                    <a:pt x="457" y="170024"/>
                  </a:lnTo>
                  <a:lnTo>
                    <a:pt x="90" y="116129"/>
                  </a:lnTo>
                  <a:lnTo>
                    <a:pt x="2357" y="62763"/>
                  </a:lnTo>
                  <a:lnTo>
                    <a:pt x="11186" y="43586"/>
                  </a:lnTo>
                  <a:lnTo>
                    <a:pt x="17985" y="38707"/>
                  </a:lnTo>
                  <a:lnTo>
                    <a:pt x="26028" y="36623"/>
                  </a:lnTo>
                  <a:lnTo>
                    <a:pt x="34900" y="36404"/>
                  </a:lnTo>
                  <a:lnTo>
                    <a:pt x="41983" y="39768"/>
                  </a:lnTo>
                  <a:lnTo>
                    <a:pt x="76797" y="82631"/>
                  </a:lnTo>
                  <a:lnTo>
                    <a:pt x="85995" y="101160"/>
                  </a:lnTo>
                  <a:lnTo>
                    <a:pt x="90085" y="103995"/>
                  </a:lnTo>
                  <a:lnTo>
                    <a:pt x="93982" y="102376"/>
                  </a:lnTo>
                  <a:lnTo>
                    <a:pt x="97749" y="97787"/>
                  </a:lnTo>
                  <a:lnTo>
                    <a:pt x="99091" y="91218"/>
                  </a:lnTo>
                  <a:lnTo>
                    <a:pt x="99079" y="55459"/>
                  </a:lnTo>
                  <a:lnTo>
                    <a:pt x="109648" y="14600"/>
                  </a:lnTo>
                  <a:lnTo>
                    <a:pt x="116383" y="7684"/>
                  </a:lnTo>
                  <a:lnTo>
                    <a:pt x="136343" y="0"/>
                  </a:lnTo>
                  <a:lnTo>
                    <a:pt x="145878" y="290"/>
                  </a:lnTo>
                  <a:lnTo>
                    <a:pt x="162711" y="6852"/>
                  </a:lnTo>
                  <a:lnTo>
                    <a:pt x="190930" y="29290"/>
                  </a:lnTo>
                  <a:lnTo>
                    <a:pt x="215929" y="63754"/>
                  </a:lnTo>
                  <a:lnTo>
                    <a:pt x="236931" y="124557"/>
                  </a:lnTo>
                  <a:lnTo>
                    <a:pt x="249226" y="173482"/>
                  </a:lnTo>
                  <a:lnTo>
                    <a:pt x="252684" y="1938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57389" y="689656"/>
              <a:ext cx="275773" cy="268438"/>
            </a:xfrm>
            <a:custGeom>
              <a:avLst/>
              <a:gdLst/>
              <a:ahLst/>
              <a:cxnLst/>
              <a:rect l="0" t="0" r="0" b="0"/>
              <a:pathLst>
                <a:path w="275773" h="268438">
                  <a:moveTo>
                    <a:pt x="149430" y="110509"/>
                  </a:moveTo>
                  <a:lnTo>
                    <a:pt x="147090" y="69652"/>
                  </a:lnTo>
                  <a:lnTo>
                    <a:pt x="138251" y="42827"/>
                  </a:lnTo>
                  <a:lnTo>
                    <a:pt x="123404" y="21547"/>
                  </a:lnTo>
                  <a:lnTo>
                    <a:pt x="114532" y="12597"/>
                  </a:lnTo>
                  <a:lnTo>
                    <a:pt x="92195" y="2652"/>
                  </a:lnTo>
                  <a:lnTo>
                    <a:pt x="79688" y="0"/>
                  </a:lnTo>
                  <a:lnTo>
                    <a:pt x="67840" y="1741"/>
                  </a:lnTo>
                  <a:lnTo>
                    <a:pt x="35567" y="19790"/>
                  </a:lnTo>
                  <a:lnTo>
                    <a:pt x="18495" y="33535"/>
                  </a:lnTo>
                  <a:lnTo>
                    <a:pt x="6228" y="53682"/>
                  </a:lnTo>
                  <a:lnTo>
                    <a:pt x="1319" y="65605"/>
                  </a:lnTo>
                  <a:lnTo>
                    <a:pt x="0" y="110333"/>
                  </a:lnTo>
                  <a:lnTo>
                    <a:pt x="11205" y="161037"/>
                  </a:lnTo>
                  <a:lnTo>
                    <a:pt x="22096" y="183269"/>
                  </a:lnTo>
                  <a:lnTo>
                    <a:pt x="37854" y="198609"/>
                  </a:lnTo>
                  <a:lnTo>
                    <a:pt x="46970" y="204337"/>
                  </a:lnTo>
                  <a:lnTo>
                    <a:pt x="69577" y="207583"/>
                  </a:lnTo>
                  <a:lnTo>
                    <a:pt x="92882" y="203956"/>
                  </a:lnTo>
                  <a:lnTo>
                    <a:pt x="111039" y="194545"/>
                  </a:lnTo>
                  <a:lnTo>
                    <a:pt x="134415" y="170504"/>
                  </a:lnTo>
                  <a:lnTo>
                    <a:pt x="162765" y="110230"/>
                  </a:lnTo>
                  <a:lnTo>
                    <a:pt x="164169" y="106814"/>
                  </a:lnTo>
                  <a:lnTo>
                    <a:pt x="162610" y="112376"/>
                  </a:lnTo>
                  <a:lnTo>
                    <a:pt x="166333" y="140828"/>
                  </a:lnTo>
                  <a:lnTo>
                    <a:pt x="192845" y="197690"/>
                  </a:lnTo>
                  <a:lnTo>
                    <a:pt x="219877" y="240294"/>
                  </a:lnTo>
                  <a:lnTo>
                    <a:pt x="246342" y="258279"/>
                  </a:lnTo>
                  <a:lnTo>
                    <a:pt x="275772" y="2684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85803" y="431668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10528" y="0"/>
                  </a:moveTo>
                  <a:lnTo>
                    <a:pt x="1464" y="58617"/>
                  </a:lnTo>
                  <a:lnTo>
                    <a:pt x="6023" y="110175"/>
                  </a:lnTo>
                  <a:lnTo>
                    <a:pt x="9193" y="169905"/>
                  </a:lnTo>
                  <a:lnTo>
                    <a:pt x="9935" y="214333"/>
                  </a:lnTo>
                  <a:lnTo>
                    <a:pt x="10265" y="260206"/>
                  </a:lnTo>
                  <a:lnTo>
                    <a:pt x="10411" y="303990"/>
                  </a:lnTo>
                  <a:lnTo>
                    <a:pt x="10476" y="346846"/>
                  </a:lnTo>
                  <a:lnTo>
                    <a:pt x="10512" y="404196"/>
                  </a:lnTo>
                  <a:lnTo>
                    <a:pt x="4936" y="465496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38404" y="621181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5420" y="3119"/>
                  </a:lnTo>
                  <a:lnTo>
                    <a:pt x="146030" y="8333"/>
                  </a:lnTo>
                  <a:lnTo>
                    <a:pt x="94351" y="9878"/>
                  </a:lnTo>
                  <a:lnTo>
                    <a:pt x="4511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18425" y="634751"/>
              <a:ext cx="205631" cy="249643"/>
            </a:xfrm>
            <a:custGeom>
              <a:avLst/>
              <a:gdLst/>
              <a:ahLst/>
              <a:cxnLst/>
              <a:rect l="0" t="0" r="0" b="0"/>
              <a:pathLst>
                <a:path w="205631" h="249643">
                  <a:moveTo>
                    <a:pt x="25305" y="123300"/>
                  </a:moveTo>
                  <a:lnTo>
                    <a:pt x="78334" y="108646"/>
                  </a:lnTo>
                  <a:lnTo>
                    <a:pt x="128544" y="95103"/>
                  </a:lnTo>
                  <a:lnTo>
                    <a:pt x="167289" y="83490"/>
                  </a:lnTo>
                  <a:lnTo>
                    <a:pt x="186285" y="72072"/>
                  </a:lnTo>
                  <a:lnTo>
                    <a:pt x="199408" y="56078"/>
                  </a:lnTo>
                  <a:lnTo>
                    <a:pt x="204544" y="46900"/>
                  </a:lnTo>
                  <a:lnTo>
                    <a:pt x="205630" y="38442"/>
                  </a:lnTo>
                  <a:lnTo>
                    <a:pt x="200596" y="22804"/>
                  </a:lnTo>
                  <a:lnTo>
                    <a:pt x="187440" y="11175"/>
                  </a:lnTo>
                  <a:lnTo>
                    <a:pt x="168725" y="3277"/>
                  </a:lnTo>
                  <a:lnTo>
                    <a:pt x="131881" y="0"/>
                  </a:lnTo>
                  <a:lnTo>
                    <a:pt x="93668" y="7088"/>
                  </a:lnTo>
                  <a:lnTo>
                    <a:pt x="74796" y="17448"/>
                  </a:lnTo>
                  <a:lnTo>
                    <a:pt x="29154" y="80597"/>
                  </a:lnTo>
                  <a:lnTo>
                    <a:pt x="5218" y="136871"/>
                  </a:lnTo>
                  <a:lnTo>
                    <a:pt x="0" y="162087"/>
                  </a:lnTo>
                  <a:lnTo>
                    <a:pt x="6182" y="206871"/>
                  </a:lnTo>
                  <a:lnTo>
                    <a:pt x="15350" y="232680"/>
                  </a:lnTo>
                  <a:lnTo>
                    <a:pt x="25305" y="249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95008" y="602319"/>
              <a:ext cx="288766" cy="309015"/>
            </a:xfrm>
            <a:custGeom>
              <a:avLst/>
              <a:gdLst/>
              <a:ahLst/>
              <a:cxnLst/>
              <a:rect l="0" t="0" r="0" b="0"/>
              <a:pathLst>
                <a:path w="288766" h="309015">
                  <a:moveTo>
                    <a:pt x="169862" y="8333"/>
                  </a:moveTo>
                  <a:lnTo>
                    <a:pt x="132384" y="0"/>
                  </a:lnTo>
                  <a:lnTo>
                    <a:pt x="97536" y="1575"/>
                  </a:lnTo>
                  <a:lnTo>
                    <a:pt x="37635" y="17019"/>
                  </a:lnTo>
                  <a:lnTo>
                    <a:pt x="19068" y="28181"/>
                  </a:lnTo>
                  <a:lnTo>
                    <a:pt x="6137" y="44061"/>
                  </a:lnTo>
                  <a:lnTo>
                    <a:pt x="1051" y="53209"/>
                  </a:lnTo>
                  <a:lnTo>
                    <a:pt x="0" y="62817"/>
                  </a:lnTo>
                  <a:lnTo>
                    <a:pt x="5071" y="82851"/>
                  </a:lnTo>
                  <a:lnTo>
                    <a:pt x="18242" y="97214"/>
                  </a:lnTo>
                  <a:lnTo>
                    <a:pt x="26669" y="102682"/>
                  </a:lnTo>
                  <a:lnTo>
                    <a:pt x="81049" y="112628"/>
                  </a:lnTo>
                  <a:lnTo>
                    <a:pt x="134944" y="124644"/>
                  </a:lnTo>
                  <a:lnTo>
                    <a:pt x="190480" y="142930"/>
                  </a:lnTo>
                  <a:lnTo>
                    <a:pt x="232947" y="170318"/>
                  </a:lnTo>
                  <a:lnTo>
                    <a:pt x="269541" y="209176"/>
                  </a:lnTo>
                  <a:lnTo>
                    <a:pt x="286485" y="245787"/>
                  </a:lnTo>
                  <a:lnTo>
                    <a:pt x="288765" y="269456"/>
                  </a:lnTo>
                  <a:lnTo>
                    <a:pt x="287736" y="280681"/>
                  </a:lnTo>
                  <a:lnTo>
                    <a:pt x="283540" y="289334"/>
                  </a:lnTo>
                  <a:lnTo>
                    <a:pt x="269518" y="302069"/>
                  </a:lnTo>
                  <a:lnTo>
                    <a:pt x="248468" y="308508"/>
                  </a:lnTo>
                  <a:lnTo>
                    <a:pt x="207191" y="309014"/>
                  </a:lnTo>
                  <a:lnTo>
                    <a:pt x="164156" y="304874"/>
                  </a:lnTo>
                  <a:lnTo>
                    <a:pt x="127749" y="303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633368" y="831751"/>
              <a:ext cx="66584" cy="178985"/>
            </a:xfrm>
            <a:custGeom>
              <a:avLst/>
              <a:gdLst/>
              <a:ahLst/>
              <a:cxnLst/>
              <a:rect l="0" t="0" r="0" b="0"/>
              <a:pathLst>
                <a:path w="66584" h="178985">
                  <a:moveTo>
                    <a:pt x="0" y="0"/>
                  </a:moveTo>
                  <a:lnTo>
                    <a:pt x="49498" y="55087"/>
                  </a:lnTo>
                  <a:lnTo>
                    <a:pt x="64708" y="84952"/>
                  </a:lnTo>
                  <a:lnTo>
                    <a:pt x="66583" y="105607"/>
                  </a:lnTo>
                  <a:lnTo>
                    <a:pt x="62347" y="125315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601782" y="642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105492" y="1273948"/>
            <a:ext cx="1568747" cy="589597"/>
            <a:chOff x="1105492" y="1273948"/>
            <a:chExt cx="1568747" cy="589597"/>
          </a:xfrm>
        </p:grpSpPr>
        <p:sp>
          <p:nvSpPr>
            <p:cNvPr id="35" name="Freeform 34"/>
            <p:cNvSpPr/>
            <p:nvPr/>
          </p:nvSpPr>
          <p:spPr>
            <a:xfrm>
              <a:off x="1105492" y="1521114"/>
              <a:ext cx="236302" cy="300317"/>
            </a:xfrm>
            <a:custGeom>
              <a:avLst/>
              <a:gdLst/>
              <a:ahLst/>
              <a:cxnLst/>
              <a:rect l="0" t="0" r="0" b="0"/>
              <a:pathLst>
                <a:path w="236302" h="300317">
                  <a:moveTo>
                    <a:pt x="0" y="142388"/>
                  </a:moveTo>
                  <a:lnTo>
                    <a:pt x="42691" y="139269"/>
                  </a:lnTo>
                  <a:lnTo>
                    <a:pt x="103238" y="124430"/>
                  </a:lnTo>
                  <a:lnTo>
                    <a:pt x="166569" y="107239"/>
                  </a:lnTo>
                  <a:lnTo>
                    <a:pt x="222396" y="71577"/>
                  </a:lnTo>
                  <a:lnTo>
                    <a:pt x="228982" y="62426"/>
                  </a:lnTo>
                  <a:lnTo>
                    <a:pt x="236301" y="39779"/>
                  </a:lnTo>
                  <a:lnTo>
                    <a:pt x="235912" y="29528"/>
                  </a:lnTo>
                  <a:lnTo>
                    <a:pt x="229242" y="11900"/>
                  </a:lnTo>
                  <a:lnTo>
                    <a:pt x="221848" y="6263"/>
                  </a:lnTo>
                  <a:lnTo>
                    <a:pt x="201154" y="0"/>
                  </a:lnTo>
                  <a:lnTo>
                    <a:pt x="168786" y="2063"/>
                  </a:lnTo>
                  <a:lnTo>
                    <a:pt x="136968" y="15672"/>
                  </a:lnTo>
                  <a:lnTo>
                    <a:pt x="88362" y="63991"/>
                  </a:lnTo>
                  <a:lnTo>
                    <a:pt x="60955" y="109831"/>
                  </a:lnTo>
                  <a:lnTo>
                    <a:pt x="51267" y="136497"/>
                  </a:lnTo>
                  <a:lnTo>
                    <a:pt x="50415" y="177817"/>
                  </a:lnTo>
                  <a:lnTo>
                    <a:pt x="57572" y="214107"/>
                  </a:lnTo>
                  <a:lnTo>
                    <a:pt x="72690" y="241497"/>
                  </a:lnTo>
                  <a:lnTo>
                    <a:pt x="97577" y="264431"/>
                  </a:lnTo>
                  <a:lnTo>
                    <a:pt x="138597" y="284735"/>
                  </a:lnTo>
                  <a:lnTo>
                    <a:pt x="187428" y="296891"/>
                  </a:lnTo>
                  <a:lnTo>
                    <a:pt x="221098" y="3003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95046" y="1600331"/>
              <a:ext cx="200043" cy="263214"/>
            </a:xfrm>
            <a:custGeom>
              <a:avLst/>
              <a:gdLst/>
              <a:ahLst/>
              <a:cxnLst/>
              <a:rect l="0" t="0" r="0" b="0"/>
              <a:pathLst>
                <a:path w="200043" h="263214">
                  <a:moveTo>
                    <a:pt x="200042" y="0"/>
                  </a:moveTo>
                  <a:lnTo>
                    <a:pt x="144382" y="58779"/>
                  </a:lnTo>
                  <a:lnTo>
                    <a:pt x="102765" y="121301"/>
                  </a:lnTo>
                  <a:lnTo>
                    <a:pt x="58579" y="180790"/>
                  </a:lnTo>
                  <a:lnTo>
                    <a:pt x="15513" y="24077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516103" y="1610860"/>
              <a:ext cx="189514" cy="189514"/>
            </a:xfrm>
            <a:custGeom>
              <a:avLst/>
              <a:gdLst/>
              <a:ahLst/>
              <a:cxnLst/>
              <a:rect l="0" t="0" r="0" b="0"/>
              <a:pathLst>
                <a:path w="189514" h="189514">
                  <a:moveTo>
                    <a:pt x="189513" y="189513"/>
                  </a:moveTo>
                  <a:lnTo>
                    <a:pt x="140015" y="130949"/>
                  </a:lnTo>
                  <a:lnTo>
                    <a:pt x="80104" y="78769"/>
                  </a:lnTo>
                  <a:lnTo>
                    <a:pt x="21170" y="211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24328" y="1578643"/>
              <a:ext cx="239258" cy="244279"/>
            </a:xfrm>
            <a:custGeom>
              <a:avLst/>
              <a:gdLst/>
              <a:ahLst/>
              <a:cxnLst/>
              <a:rect l="0" t="0" r="0" b="0"/>
              <a:pathLst>
                <a:path w="239258" h="244279">
                  <a:moveTo>
                    <a:pt x="155029" y="74331"/>
                  </a:moveTo>
                  <a:lnTo>
                    <a:pt x="145454" y="43048"/>
                  </a:lnTo>
                  <a:lnTo>
                    <a:pt x="115626" y="4643"/>
                  </a:lnTo>
                  <a:lnTo>
                    <a:pt x="106533" y="966"/>
                  </a:lnTo>
                  <a:lnTo>
                    <a:pt x="83953" y="0"/>
                  </a:lnTo>
                  <a:lnTo>
                    <a:pt x="50521" y="11623"/>
                  </a:lnTo>
                  <a:lnTo>
                    <a:pt x="23978" y="35473"/>
                  </a:lnTo>
                  <a:lnTo>
                    <a:pt x="6885" y="64767"/>
                  </a:lnTo>
                  <a:lnTo>
                    <a:pt x="0" y="106852"/>
                  </a:lnTo>
                  <a:lnTo>
                    <a:pt x="3550" y="156366"/>
                  </a:lnTo>
                  <a:lnTo>
                    <a:pt x="12010" y="196904"/>
                  </a:lnTo>
                  <a:lnTo>
                    <a:pt x="24785" y="216935"/>
                  </a:lnTo>
                  <a:lnTo>
                    <a:pt x="42161" y="232467"/>
                  </a:lnTo>
                  <a:lnTo>
                    <a:pt x="61581" y="243269"/>
                  </a:lnTo>
                  <a:lnTo>
                    <a:pt x="71674" y="244278"/>
                  </a:lnTo>
                  <a:lnTo>
                    <a:pt x="92246" y="239160"/>
                  </a:lnTo>
                  <a:lnTo>
                    <a:pt x="109968" y="225967"/>
                  </a:lnTo>
                  <a:lnTo>
                    <a:pt x="124473" y="208405"/>
                  </a:lnTo>
                  <a:lnTo>
                    <a:pt x="150994" y="147785"/>
                  </a:lnTo>
                  <a:lnTo>
                    <a:pt x="168998" y="95355"/>
                  </a:lnTo>
                  <a:lnTo>
                    <a:pt x="171361" y="93026"/>
                  </a:lnTo>
                  <a:lnTo>
                    <a:pt x="172936" y="96153"/>
                  </a:lnTo>
                  <a:lnTo>
                    <a:pt x="184077" y="147394"/>
                  </a:lnTo>
                  <a:lnTo>
                    <a:pt x="195091" y="185147"/>
                  </a:lnTo>
                  <a:lnTo>
                    <a:pt x="219181" y="220049"/>
                  </a:lnTo>
                  <a:lnTo>
                    <a:pt x="239257" y="2427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130476" y="1560412"/>
              <a:ext cx="185794" cy="254227"/>
            </a:xfrm>
            <a:custGeom>
              <a:avLst/>
              <a:gdLst/>
              <a:ahLst/>
              <a:cxnLst/>
              <a:rect l="0" t="0" r="0" b="0"/>
              <a:pathLst>
                <a:path w="185794" h="254227">
                  <a:moveTo>
                    <a:pt x="164736" y="8334"/>
                  </a:moveTo>
                  <a:lnTo>
                    <a:pt x="127258" y="0"/>
                  </a:lnTo>
                  <a:lnTo>
                    <a:pt x="102456" y="1121"/>
                  </a:lnTo>
                  <a:lnTo>
                    <a:pt x="64524" y="14905"/>
                  </a:lnTo>
                  <a:lnTo>
                    <a:pt x="45718" y="27242"/>
                  </a:lnTo>
                  <a:lnTo>
                    <a:pt x="32681" y="43644"/>
                  </a:lnTo>
                  <a:lnTo>
                    <a:pt x="4886" y="94222"/>
                  </a:lnTo>
                  <a:lnTo>
                    <a:pt x="0" y="131528"/>
                  </a:lnTo>
                  <a:lnTo>
                    <a:pt x="11270" y="186904"/>
                  </a:lnTo>
                  <a:lnTo>
                    <a:pt x="32307" y="218781"/>
                  </a:lnTo>
                  <a:lnTo>
                    <a:pt x="60767" y="239274"/>
                  </a:lnTo>
                  <a:lnTo>
                    <a:pt x="91427" y="252756"/>
                  </a:lnTo>
                  <a:lnTo>
                    <a:pt x="112267" y="254226"/>
                  </a:lnTo>
                  <a:lnTo>
                    <a:pt x="174254" y="250817"/>
                  </a:lnTo>
                  <a:lnTo>
                    <a:pt x="185793" y="250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66706" y="1273948"/>
              <a:ext cx="28548" cy="463255"/>
            </a:xfrm>
            <a:custGeom>
              <a:avLst/>
              <a:gdLst/>
              <a:ahLst/>
              <a:cxnLst/>
              <a:rect l="0" t="0" r="0" b="0"/>
              <a:pathLst>
                <a:path w="28548" h="463255">
                  <a:moveTo>
                    <a:pt x="28547" y="0"/>
                  </a:moveTo>
                  <a:lnTo>
                    <a:pt x="13893" y="49552"/>
                  </a:lnTo>
                  <a:lnTo>
                    <a:pt x="3798" y="105669"/>
                  </a:lnTo>
                  <a:lnTo>
                    <a:pt x="0" y="150689"/>
                  </a:lnTo>
                  <a:lnTo>
                    <a:pt x="982" y="212714"/>
                  </a:lnTo>
                  <a:lnTo>
                    <a:pt x="6205" y="275594"/>
                  </a:lnTo>
                  <a:lnTo>
                    <a:pt x="7110" y="330052"/>
                  </a:lnTo>
                  <a:lnTo>
                    <a:pt x="12967" y="390641"/>
                  </a:lnTo>
                  <a:lnTo>
                    <a:pt x="15774" y="422793"/>
                  </a:lnTo>
                  <a:lnTo>
                    <a:pt x="18019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16269" y="1442596"/>
              <a:ext cx="357970" cy="10337"/>
            </a:xfrm>
            <a:custGeom>
              <a:avLst/>
              <a:gdLst/>
              <a:ahLst/>
              <a:cxnLst/>
              <a:rect l="0" t="0" r="0" b="0"/>
              <a:pathLst>
                <a:path w="357970" h="10337">
                  <a:moveTo>
                    <a:pt x="357969" y="10336"/>
                  </a:moveTo>
                  <a:lnTo>
                    <a:pt x="309038" y="2003"/>
                  </a:lnTo>
                  <a:lnTo>
                    <a:pt x="258073" y="458"/>
                  </a:lnTo>
                  <a:lnTo>
                    <a:pt x="195399" y="0"/>
                  </a:lnTo>
                  <a:lnTo>
                    <a:pt x="137445" y="2984"/>
                  </a:lnTo>
                  <a:lnTo>
                    <a:pt x="80832" y="8884"/>
                  </a:lnTo>
                  <a:lnTo>
                    <a:pt x="22033" y="10049"/>
                  </a:lnTo>
                  <a:lnTo>
                    <a:pt x="0" y="103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235253" y="1495046"/>
            <a:ext cx="1681556" cy="321009"/>
            <a:chOff x="3235253" y="1495046"/>
            <a:chExt cx="1681556" cy="321009"/>
          </a:xfrm>
        </p:grpSpPr>
        <p:sp>
          <p:nvSpPr>
            <p:cNvPr id="43" name="Freeform 42"/>
            <p:cNvSpPr/>
            <p:nvPr/>
          </p:nvSpPr>
          <p:spPr>
            <a:xfrm>
              <a:off x="3235253" y="1551731"/>
              <a:ext cx="291794" cy="264324"/>
            </a:xfrm>
            <a:custGeom>
              <a:avLst/>
              <a:gdLst/>
              <a:ahLst/>
              <a:cxnLst/>
              <a:rect l="0" t="0" r="0" b="0"/>
              <a:pathLst>
                <a:path w="291794" h="264324">
                  <a:moveTo>
                    <a:pt x="207565" y="80186"/>
                  </a:moveTo>
                  <a:lnTo>
                    <a:pt x="197990" y="48903"/>
                  </a:lnTo>
                  <a:lnTo>
                    <a:pt x="168162" y="10498"/>
                  </a:lnTo>
                  <a:lnTo>
                    <a:pt x="148329" y="2420"/>
                  </a:lnTo>
                  <a:lnTo>
                    <a:pt x="125086" y="0"/>
                  </a:lnTo>
                  <a:lnTo>
                    <a:pt x="103057" y="2823"/>
                  </a:lnTo>
                  <a:lnTo>
                    <a:pt x="70925" y="16579"/>
                  </a:lnTo>
                  <a:lnTo>
                    <a:pt x="44767" y="41062"/>
                  </a:lnTo>
                  <a:lnTo>
                    <a:pt x="10926" y="91108"/>
                  </a:lnTo>
                  <a:lnTo>
                    <a:pt x="3187" y="113116"/>
                  </a:lnTo>
                  <a:lnTo>
                    <a:pt x="0" y="151814"/>
                  </a:lnTo>
                  <a:lnTo>
                    <a:pt x="8811" y="206812"/>
                  </a:lnTo>
                  <a:lnTo>
                    <a:pt x="16284" y="232390"/>
                  </a:lnTo>
                  <a:lnTo>
                    <a:pt x="27405" y="251557"/>
                  </a:lnTo>
                  <a:lnTo>
                    <a:pt x="35986" y="257604"/>
                  </a:lnTo>
                  <a:lnTo>
                    <a:pt x="57998" y="264323"/>
                  </a:lnTo>
                  <a:lnTo>
                    <a:pt x="80260" y="261070"/>
                  </a:lnTo>
                  <a:lnTo>
                    <a:pt x="133739" y="240703"/>
                  </a:lnTo>
                  <a:lnTo>
                    <a:pt x="164244" y="221593"/>
                  </a:lnTo>
                  <a:lnTo>
                    <a:pt x="187450" y="194224"/>
                  </a:lnTo>
                  <a:lnTo>
                    <a:pt x="220117" y="131502"/>
                  </a:lnTo>
                  <a:lnTo>
                    <a:pt x="226102" y="102150"/>
                  </a:lnTo>
                  <a:lnTo>
                    <a:pt x="226942" y="104187"/>
                  </a:lnTo>
                  <a:lnTo>
                    <a:pt x="236806" y="159602"/>
                  </a:lnTo>
                  <a:lnTo>
                    <a:pt x="247685" y="193404"/>
                  </a:lnTo>
                  <a:lnTo>
                    <a:pt x="285848" y="250378"/>
                  </a:lnTo>
                  <a:lnTo>
                    <a:pt x="291793" y="259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03871" y="1553204"/>
              <a:ext cx="217974" cy="241215"/>
            </a:xfrm>
            <a:custGeom>
              <a:avLst/>
              <a:gdLst/>
              <a:ahLst/>
              <a:cxnLst/>
              <a:rect l="0" t="0" r="0" b="0"/>
              <a:pathLst>
                <a:path w="217974" h="241215">
                  <a:moveTo>
                    <a:pt x="7403" y="89241"/>
                  </a:moveTo>
                  <a:lnTo>
                    <a:pt x="15737" y="143386"/>
                  </a:lnTo>
                  <a:lnTo>
                    <a:pt x="19296" y="170627"/>
                  </a:lnTo>
                  <a:lnTo>
                    <a:pt x="37525" y="223124"/>
                  </a:lnTo>
                  <a:lnTo>
                    <a:pt x="41523" y="234648"/>
                  </a:lnTo>
                  <a:lnTo>
                    <a:pt x="41848" y="239992"/>
                  </a:lnTo>
                  <a:lnTo>
                    <a:pt x="39725" y="241214"/>
                  </a:lnTo>
                  <a:lnTo>
                    <a:pt x="35970" y="239689"/>
                  </a:lnTo>
                  <a:lnTo>
                    <a:pt x="28678" y="225517"/>
                  </a:lnTo>
                  <a:lnTo>
                    <a:pt x="10942" y="164985"/>
                  </a:lnTo>
                  <a:lnTo>
                    <a:pt x="0" y="106889"/>
                  </a:lnTo>
                  <a:lnTo>
                    <a:pt x="3081" y="45024"/>
                  </a:lnTo>
                  <a:lnTo>
                    <a:pt x="11721" y="22406"/>
                  </a:lnTo>
                  <a:lnTo>
                    <a:pt x="17301" y="13099"/>
                  </a:lnTo>
                  <a:lnTo>
                    <a:pt x="25700" y="6894"/>
                  </a:lnTo>
                  <a:lnTo>
                    <a:pt x="47511" y="0"/>
                  </a:lnTo>
                  <a:lnTo>
                    <a:pt x="72802" y="3175"/>
                  </a:lnTo>
                  <a:lnTo>
                    <a:pt x="97301" y="12385"/>
                  </a:lnTo>
                  <a:lnTo>
                    <a:pt x="124247" y="31894"/>
                  </a:lnTo>
                  <a:lnTo>
                    <a:pt x="145879" y="59381"/>
                  </a:lnTo>
                  <a:lnTo>
                    <a:pt x="179110" y="114912"/>
                  </a:lnTo>
                  <a:lnTo>
                    <a:pt x="199929" y="172459"/>
                  </a:lnTo>
                  <a:lnTo>
                    <a:pt x="217973" y="2261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83792" y="1528827"/>
              <a:ext cx="203635" cy="229433"/>
            </a:xfrm>
            <a:custGeom>
              <a:avLst/>
              <a:gdLst/>
              <a:ahLst/>
              <a:cxnLst/>
              <a:rect l="0" t="0" r="0" b="0"/>
              <a:pathLst>
                <a:path w="203635" h="229433">
                  <a:moveTo>
                    <a:pt x="148622" y="8333"/>
                  </a:moveTo>
                  <a:lnTo>
                    <a:pt x="111144" y="0"/>
                  </a:lnTo>
                  <a:lnTo>
                    <a:pt x="76296" y="1575"/>
                  </a:lnTo>
                  <a:lnTo>
                    <a:pt x="55646" y="7669"/>
                  </a:lnTo>
                  <a:lnTo>
                    <a:pt x="15958" y="37246"/>
                  </a:lnTo>
                  <a:lnTo>
                    <a:pt x="0" y="63303"/>
                  </a:lnTo>
                  <a:lnTo>
                    <a:pt x="408" y="71886"/>
                  </a:lnTo>
                  <a:lnTo>
                    <a:pt x="4189" y="79948"/>
                  </a:lnTo>
                  <a:lnTo>
                    <a:pt x="17749" y="93974"/>
                  </a:lnTo>
                  <a:lnTo>
                    <a:pt x="35474" y="104108"/>
                  </a:lnTo>
                  <a:lnTo>
                    <a:pt x="83855" y="111739"/>
                  </a:lnTo>
                  <a:lnTo>
                    <a:pt x="146794" y="118960"/>
                  </a:lnTo>
                  <a:lnTo>
                    <a:pt x="179666" y="128199"/>
                  </a:lnTo>
                  <a:lnTo>
                    <a:pt x="188035" y="133867"/>
                  </a:lnTo>
                  <a:lnTo>
                    <a:pt x="200454" y="149524"/>
                  </a:lnTo>
                  <a:lnTo>
                    <a:pt x="203634" y="171301"/>
                  </a:lnTo>
                  <a:lnTo>
                    <a:pt x="199978" y="194237"/>
                  </a:lnTo>
                  <a:lnTo>
                    <a:pt x="190554" y="212230"/>
                  </a:lnTo>
                  <a:lnTo>
                    <a:pt x="181256" y="217964"/>
                  </a:lnTo>
                  <a:lnTo>
                    <a:pt x="133665" y="227166"/>
                  </a:lnTo>
                  <a:lnTo>
                    <a:pt x="106508" y="229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154630" y="1558217"/>
              <a:ext cx="275098" cy="210572"/>
            </a:xfrm>
            <a:custGeom>
              <a:avLst/>
              <a:gdLst/>
              <a:ahLst/>
              <a:cxnLst/>
              <a:rect l="0" t="0" r="0" b="0"/>
              <a:pathLst>
                <a:path w="275098" h="210572">
                  <a:moveTo>
                    <a:pt x="14655" y="0"/>
                  </a:moveTo>
                  <a:lnTo>
                    <a:pt x="0" y="49552"/>
                  </a:lnTo>
                  <a:lnTo>
                    <a:pt x="3268" y="108617"/>
                  </a:lnTo>
                  <a:lnTo>
                    <a:pt x="13100" y="144097"/>
                  </a:lnTo>
                  <a:lnTo>
                    <a:pt x="24102" y="161919"/>
                  </a:lnTo>
                  <a:lnTo>
                    <a:pt x="32652" y="166438"/>
                  </a:lnTo>
                  <a:lnTo>
                    <a:pt x="54628" y="168339"/>
                  </a:lnTo>
                  <a:lnTo>
                    <a:pt x="73755" y="162165"/>
                  </a:lnTo>
                  <a:lnTo>
                    <a:pt x="82131" y="157243"/>
                  </a:lnTo>
                  <a:lnTo>
                    <a:pt x="94557" y="142416"/>
                  </a:lnTo>
                  <a:lnTo>
                    <a:pt x="112066" y="104301"/>
                  </a:lnTo>
                  <a:lnTo>
                    <a:pt x="115860" y="101119"/>
                  </a:lnTo>
                  <a:lnTo>
                    <a:pt x="119560" y="102508"/>
                  </a:lnTo>
                  <a:lnTo>
                    <a:pt x="123196" y="106943"/>
                  </a:lnTo>
                  <a:lnTo>
                    <a:pt x="144083" y="165670"/>
                  </a:lnTo>
                  <a:lnTo>
                    <a:pt x="169682" y="204431"/>
                  </a:lnTo>
                  <a:lnTo>
                    <a:pt x="178838" y="208817"/>
                  </a:lnTo>
                  <a:lnTo>
                    <a:pt x="201489" y="210571"/>
                  </a:lnTo>
                  <a:lnTo>
                    <a:pt x="220915" y="204332"/>
                  </a:lnTo>
                  <a:lnTo>
                    <a:pt x="229370" y="199392"/>
                  </a:lnTo>
                  <a:lnTo>
                    <a:pt x="252449" y="170083"/>
                  </a:lnTo>
                  <a:lnTo>
                    <a:pt x="268516" y="137353"/>
                  </a:lnTo>
                  <a:lnTo>
                    <a:pt x="275097" y="94250"/>
                  </a:lnTo>
                  <a:lnTo>
                    <a:pt x="268915" y="44094"/>
                  </a:lnTo>
                  <a:lnTo>
                    <a:pt x="2568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12730" y="1515879"/>
              <a:ext cx="143379" cy="242381"/>
            </a:xfrm>
            <a:custGeom>
              <a:avLst/>
              <a:gdLst/>
              <a:ahLst/>
              <a:cxnLst/>
              <a:rect l="0" t="0" r="0" b="0"/>
              <a:pathLst>
                <a:path w="143379" h="242381">
                  <a:moveTo>
                    <a:pt x="46109" y="126566"/>
                  </a:moveTo>
                  <a:lnTo>
                    <a:pt x="90071" y="106323"/>
                  </a:lnTo>
                  <a:lnTo>
                    <a:pt x="120356" y="87163"/>
                  </a:lnTo>
                  <a:lnTo>
                    <a:pt x="134870" y="70449"/>
                  </a:lnTo>
                  <a:lnTo>
                    <a:pt x="140378" y="61079"/>
                  </a:lnTo>
                  <a:lnTo>
                    <a:pt x="143378" y="41309"/>
                  </a:lnTo>
                  <a:lnTo>
                    <a:pt x="142541" y="31123"/>
                  </a:lnTo>
                  <a:lnTo>
                    <a:pt x="135371" y="13567"/>
                  </a:lnTo>
                  <a:lnTo>
                    <a:pt x="130183" y="5610"/>
                  </a:lnTo>
                  <a:lnTo>
                    <a:pt x="123216" y="1475"/>
                  </a:lnTo>
                  <a:lnTo>
                    <a:pt x="106115" y="0"/>
                  </a:lnTo>
                  <a:lnTo>
                    <a:pt x="76757" y="5747"/>
                  </a:lnTo>
                  <a:lnTo>
                    <a:pt x="51420" y="20448"/>
                  </a:lnTo>
                  <a:lnTo>
                    <a:pt x="29095" y="45211"/>
                  </a:lnTo>
                  <a:lnTo>
                    <a:pt x="1149" y="105761"/>
                  </a:lnTo>
                  <a:lnTo>
                    <a:pt x="0" y="126678"/>
                  </a:lnTo>
                  <a:lnTo>
                    <a:pt x="8795" y="168702"/>
                  </a:lnTo>
                  <a:lnTo>
                    <a:pt x="30203" y="209629"/>
                  </a:lnTo>
                  <a:lnTo>
                    <a:pt x="43329" y="226264"/>
                  </a:lnTo>
                  <a:lnTo>
                    <a:pt x="60081" y="235217"/>
                  </a:lnTo>
                  <a:lnTo>
                    <a:pt x="88223" y="2423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54094" y="1495046"/>
              <a:ext cx="162715" cy="294600"/>
            </a:xfrm>
            <a:custGeom>
              <a:avLst/>
              <a:gdLst/>
              <a:ahLst/>
              <a:cxnLst/>
              <a:rect l="0" t="0" r="0" b="0"/>
              <a:pathLst>
                <a:path w="162715" h="294600">
                  <a:moveTo>
                    <a:pt x="4786" y="105285"/>
                  </a:moveTo>
                  <a:lnTo>
                    <a:pt x="4786" y="159430"/>
                  </a:lnTo>
                  <a:lnTo>
                    <a:pt x="10376" y="214376"/>
                  </a:lnTo>
                  <a:lnTo>
                    <a:pt x="22745" y="269120"/>
                  </a:lnTo>
                  <a:lnTo>
                    <a:pt x="29536" y="292745"/>
                  </a:lnTo>
                  <a:lnTo>
                    <a:pt x="30644" y="294599"/>
                  </a:lnTo>
                  <a:lnTo>
                    <a:pt x="25249" y="234286"/>
                  </a:lnTo>
                  <a:lnTo>
                    <a:pt x="11265" y="173746"/>
                  </a:lnTo>
                  <a:lnTo>
                    <a:pt x="0" y="120151"/>
                  </a:lnTo>
                  <a:lnTo>
                    <a:pt x="6614" y="74557"/>
                  </a:lnTo>
                  <a:lnTo>
                    <a:pt x="13788" y="54193"/>
                  </a:lnTo>
                  <a:lnTo>
                    <a:pt x="24775" y="37344"/>
                  </a:lnTo>
                  <a:lnTo>
                    <a:pt x="40576" y="25176"/>
                  </a:lnTo>
                  <a:lnTo>
                    <a:pt x="79317" y="7833"/>
                  </a:lnTo>
                  <a:lnTo>
                    <a:pt x="136452" y="1032"/>
                  </a:lnTo>
                  <a:lnTo>
                    <a:pt x="1627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422176" y="1147606"/>
            <a:ext cx="3463877" cy="515897"/>
            <a:chOff x="5422176" y="1147606"/>
            <a:chExt cx="3463877" cy="515897"/>
          </a:xfrm>
        </p:grpSpPr>
        <p:sp>
          <p:nvSpPr>
            <p:cNvPr id="50" name="Freeform 49"/>
            <p:cNvSpPr/>
            <p:nvPr/>
          </p:nvSpPr>
          <p:spPr>
            <a:xfrm>
              <a:off x="5432704" y="148451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62477"/>
                  </a:lnTo>
                  <a:lnTo>
                    <a:pt x="0" y="124775"/>
                  </a:lnTo>
                  <a:lnTo>
                    <a:pt x="3120" y="14631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22176" y="13265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32355" y="1436338"/>
              <a:ext cx="238838" cy="227165"/>
            </a:xfrm>
            <a:custGeom>
              <a:avLst/>
              <a:gdLst/>
              <a:ahLst/>
              <a:cxnLst/>
              <a:rect l="0" t="0" r="0" b="0"/>
              <a:pathLst>
                <a:path w="238838" h="227165">
                  <a:moveTo>
                    <a:pt x="131976" y="6066"/>
                  </a:moveTo>
                  <a:lnTo>
                    <a:pt x="98354" y="0"/>
                  </a:lnTo>
                  <a:lnTo>
                    <a:pt x="61313" y="6088"/>
                  </a:lnTo>
                  <a:lnTo>
                    <a:pt x="38569" y="16214"/>
                  </a:lnTo>
                  <a:lnTo>
                    <a:pt x="11623" y="40658"/>
                  </a:lnTo>
                  <a:lnTo>
                    <a:pt x="2447" y="63164"/>
                  </a:lnTo>
                  <a:lnTo>
                    <a:pt x="0" y="75717"/>
                  </a:lnTo>
                  <a:lnTo>
                    <a:pt x="3520" y="95903"/>
                  </a:lnTo>
                  <a:lnTo>
                    <a:pt x="7734" y="104562"/>
                  </a:lnTo>
                  <a:lnTo>
                    <a:pt x="15223" y="110334"/>
                  </a:lnTo>
                  <a:lnTo>
                    <a:pt x="36022" y="116748"/>
                  </a:lnTo>
                  <a:lnTo>
                    <a:pt x="95944" y="112870"/>
                  </a:lnTo>
                  <a:lnTo>
                    <a:pt x="155664" y="111651"/>
                  </a:lnTo>
                  <a:lnTo>
                    <a:pt x="192807" y="117029"/>
                  </a:lnTo>
                  <a:lnTo>
                    <a:pt x="220450" y="131620"/>
                  </a:lnTo>
                  <a:lnTo>
                    <a:pt x="232910" y="147266"/>
                  </a:lnTo>
                  <a:lnTo>
                    <a:pt x="237869" y="156351"/>
                  </a:lnTo>
                  <a:lnTo>
                    <a:pt x="238837" y="164747"/>
                  </a:lnTo>
                  <a:lnTo>
                    <a:pt x="233672" y="180316"/>
                  </a:lnTo>
                  <a:lnTo>
                    <a:pt x="212021" y="202235"/>
                  </a:lnTo>
                  <a:lnTo>
                    <a:pt x="183379" y="217958"/>
                  </a:lnTo>
                  <a:lnTo>
                    <a:pt x="142505" y="227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74327" y="1415209"/>
              <a:ext cx="318699" cy="206180"/>
            </a:xfrm>
            <a:custGeom>
              <a:avLst/>
              <a:gdLst/>
              <a:ahLst/>
              <a:cxnLst/>
              <a:rect l="0" t="0" r="0" b="0"/>
              <a:pathLst>
                <a:path w="318699" h="206180">
                  <a:moveTo>
                    <a:pt x="221714" y="16666"/>
                  </a:moveTo>
                  <a:lnTo>
                    <a:pt x="210536" y="5488"/>
                  </a:lnTo>
                  <a:lnTo>
                    <a:pt x="189450" y="0"/>
                  </a:lnTo>
                  <a:lnTo>
                    <a:pt x="147813" y="30"/>
                  </a:lnTo>
                  <a:lnTo>
                    <a:pt x="91823" y="10520"/>
                  </a:lnTo>
                  <a:lnTo>
                    <a:pt x="33121" y="30429"/>
                  </a:lnTo>
                  <a:lnTo>
                    <a:pt x="22286" y="36370"/>
                  </a:lnTo>
                  <a:lnTo>
                    <a:pt x="7127" y="52330"/>
                  </a:lnTo>
                  <a:lnTo>
                    <a:pt x="1447" y="61499"/>
                  </a:lnTo>
                  <a:lnTo>
                    <a:pt x="0" y="69951"/>
                  </a:lnTo>
                  <a:lnTo>
                    <a:pt x="1375" y="77926"/>
                  </a:lnTo>
                  <a:lnTo>
                    <a:pt x="4632" y="85582"/>
                  </a:lnTo>
                  <a:lnTo>
                    <a:pt x="17609" y="97208"/>
                  </a:lnTo>
                  <a:lnTo>
                    <a:pt x="36244" y="105105"/>
                  </a:lnTo>
                  <a:lnTo>
                    <a:pt x="89456" y="110175"/>
                  </a:lnTo>
                  <a:lnTo>
                    <a:pt x="144766" y="105587"/>
                  </a:lnTo>
                  <a:lnTo>
                    <a:pt x="196723" y="102991"/>
                  </a:lnTo>
                  <a:lnTo>
                    <a:pt x="258371" y="110081"/>
                  </a:lnTo>
                  <a:lnTo>
                    <a:pt x="293797" y="116614"/>
                  </a:lnTo>
                  <a:lnTo>
                    <a:pt x="302525" y="121903"/>
                  </a:lnTo>
                  <a:lnTo>
                    <a:pt x="315342" y="137138"/>
                  </a:lnTo>
                  <a:lnTo>
                    <a:pt x="318698" y="158727"/>
                  </a:lnTo>
                  <a:lnTo>
                    <a:pt x="317956" y="171035"/>
                  </a:lnTo>
                  <a:lnTo>
                    <a:pt x="313951" y="180410"/>
                  </a:lnTo>
                  <a:lnTo>
                    <a:pt x="300143" y="193946"/>
                  </a:lnTo>
                  <a:lnTo>
                    <a:pt x="276069" y="200742"/>
                  </a:lnTo>
                  <a:lnTo>
                    <a:pt x="232243" y="206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82249" y="1421347"/>
              <a:ext cx="167427" cy="182085"/>
            </a:xfrm>
            <a:custGeom>
              <a:avLst/>
              <a:gdLst/>
              <a:ahLst/>
              <a:cxnLst/>
              <a:rect l="0" t="0" r="0" b="0"/>
              <a:pathLst>
                <a:path w="167427" h="182085">
                  <a:moveTo>
                    <a:pt x="108590" y="21057"/>
                  </a:moveTo>
                  <a:lnTo>
                    <a:pt x="91822" y="15468"/>
                  </a:lnTo>
                  <a:lnTo>
                    <a:pt x="74232" y="15843"/>
                  </a:lnTo>
                  <a:lnTo>
                    <a:pt x="55886" y="21079"/>
                  </a:lnTo>
                  <a:lnTo>
                    <a:pt x="17797" y="50060"/>
                  </a:lnTo>
                  <a:lnTo>
                    <a:pt x="2010" y="76054"/>
                  </a:lnTo>
                  <a:lnTo>
                    <a:pt x="0" y="95803"/>
                  </a:lnTo>
                  <a:lnTo>
                    <a:pt x="8242" y="137077"/>
                  </a:lnTo>
                  <a:lnTo>
                    <a:pt x="23355" y="162928"/>
                  </a:lnTo>
                  <a:lnTo>
                    <a:pt x="39123" y="174967"/>
                  </a:lnTo>
                  <a:lnTo>
                    <a:pt x="48240" y="179816"/>
                  </a:lnTo>
                  <a:lnTo>
                    <a:pt x="67730" y="182084"/>
                  </a:lnTo>
                  <a:lnTo>
                    <a:pt x="108838" y="174007"/>
                  </a:lnTo>
                  <a:lnTo>
                    <a:pt x="134660" y="158922"/>
                  </a:lnTo>
                  <a:lnTo>
                    <a:pt x="157129" y="134046"/>
                  </a:lnTo>
                  <a:lnTo>
                    <a:pt x="165258" y="111438"/>
                  </a:lnTo>
                  <a:lnTo>
                    <a:pt x="167426" y="98859"/>
                  </a:lnTo>
                  <a:lnTo>
                    <a:pt x="163595" y="75523"/>
                  </a:lnTo>
                  <a:lnTo>
                    <a:pt x="148285" y="45773"/>
                  </a:lnTo>
                  <a:lnTo>
                    <a:pt x="125811" y="22141"/>
                  </a:lnTo>
                  <a:lnTo>
                    <a:pt x="980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96124" y="1379318"/>
              <a:ext cx="273742" cy="168375"/>
            </a:xfrm>
            <a:custGeom>
              <a:avLst/>
              <a:gdLst/>
              <a:ahLst/>
              <a:cxnLst/>
              <a:rect l="0" t="0" r="0" b="0"/>
              <a:pathLst>
                <a:path w="273742" h="168375">
                  <a:moveTo>
                    <a:pt x="0" y="63086"/>
                  </a:moveTo>
                  <a:lnTo>
                    <a:pt x="14654" y="125178"/>
                  </a:lnTo>
                  <a:lnTo>
                    <a:pt x="25859" y="168374"/>
                  </a:lnTo>
                  <a:lnTo>
                    <a:pt x="25428" y="168373"/>
                  </a:lnTo>
                  <a:lnTo>
                    <a:pt x="23972" y="164863"/>
                  </a:lnTo>
                  <a:lnTo>
                    <a:pt x="18321" y="112955"/>
                  </a:lnTo>
                  <a:lnTo>
                    <a:pt x="15162" y="87590"/>
                  </a:lnTo>
                  <a:lnTo>
                    <a:pt x="25640" y="31954"/>
                  </a:lnTo>
                  <a:lnTo>
                    <a:pt x="32301" y="25954"/>
                  </a:lnTo>
                  <a:lnTo>
                    <a:pt x="41421" y="23123"/>
                  </a:lnTo>
                  <a:lnTo>
                    <a:pt x="73494" y="24729"/>
                  </a:lnTo>
                  <a:lnTo>
                    <a:pt x="84091" y="26986"/>
                  </a:lnTo>
                  <a:lnTo>
                    <a:pt x="92325" y="32000"/>
                  </a:lnTo>
                  <a:lnTo>
                    <a:pt x="104595" y="46930"/>
                  </a:lnTo>
                  <a:lnTo>
                    <a:pt x="118079" y="75066"/>
                  </a:lnTo>
                  <a:lnTo>
                    <a:pt x="120833" y="76922"/>
                  </a:lnTo>
                  <a:lnTo>
                    <a:pt x="122669" y="73480"/>
                  </a:lnTo>
                  <a:lnTo>
                    <a:pt x="135434" y="24030"/>
                  </a:lnTo>
                  <a:lnTo>
                    <a:pt x="146371" y="6343"/>
                  </a:lnTo>
                  <a:lnTo>
                    <a:pt x="154902" y="1861"/>
                  </a:lnTo>
                  <a:lnTo>
                    <a:pt x="176861" y="0"/>
                  </a:lnTo>
                  <a:lnTo>
                    <a:pt x="186927" y="3481"/>
                  </a:lnTo>
                  <a:lnTo>
                    <a:pt x="204351" y="16708"/>
                  </a:lnTo>
                  <a:lnTo>
                    <a:pt x="248937" y="74164"/>
                  </a:lnTo>
                  <a:lnTo>
                    <a:pt x="264572" y="105363"/>
                  </a:lnTo>
                  <a:lnTo>
                    <a:pt x="273741" y="168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016157" y="1349432"/>
              <a:ext cx="133019" cy="198258"/>
            </a:xfrm>
            <a:custGeom>
              <a:avLst/>
              <a:gdLst/>
              <a:ahLst/>
              <a:cxnLst/>
              <a:rect l="0" t="0" r="0" b="0"/>
              <a:pathLst>
                <a:path w="133019" h="198258">
                  <a:moveTo>
                    <a:pt x="58993" y="103500"/>
                  </a:moveTo>
                  <a:lnTo>
                    <a:pt x="111698" y="66414"/>
                  </a:lnTo>
                  <a:lnTo>
                    <a:pt x="127651" y="48413"/>
                  </a:lnTo>
                  <a:lnTo>
                    <a:pt x="131671" y="38699"/>
                  </a:lnTo>
                  <a:lnTo>
                    <a:pt x="133018" y="18548"/>
                  </a:lnTo>
                  <a:lnTo>
                    <a:pt x="128230" y="11770"/>
                  </a:lnTo>
                  <a:lnTo>
                    <a:pt x="120359" y="7252"/>
                  </a:lnTo>
                  <a:lnTo>
                    <a:pt x="86924" y="893"/>
                  </a:lnTo>
                  <a:lnTo>
                    <a:pt x="74104" y="0"/>
                  </a:lnTo>
                  <a:lnTo>
                    <a:pt x="53621" y="5248"/>
                  </a:lnTo>
                  <a:lnTo>
                    <a:pt x="21407" y="27680"/>
                  </a:lnTo>
                  <a:lnTo>
                    <a:pt x="9922" y="47186"/>
                  </a:lnTo>
                  <a:lnTo>
                    <a:pt x="0" y="84475"/>
                  </a:lnTo>
                  <a:lnTo>
                    <a:pt x="180" y="122039"/>
                  </a:lnTo>
                  <a:lnTo>
                    <a:pt x="5947" y="143325"/>
                  </a:lnTo>
                  <a:lnTo>
                    <a:pt x="28715" y="176054"/>
                  </a:lnTo>
                  <a:lnTo>
                    <a:pt x="35298" y="183455"/>
                  </a:lnTo>
                  <a:lnTo>
                    <a:pt x="51972" y="191678"/>
                  </a:lnTo>
                  <a:lnTo>
                    <a:pt x="80050" y="198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195903" y="1400290"/>
              <a:ext cx="264467" cy="149708"/>
            </a:xfrm>
            <a:custGeom>
              <a:avLst/>
              <a:gdLst/>
              <a:ahLst/>
              <a:cxnLst/>
              <a:rect l="0" t="0" r="0" b="0"/>
              <a:pathLst>
                <a:path w="264467" h="149708">
                  <a:moveTo>
                    <a:pt x="5589" y="21057"/>
                  </a:moveTo>
                  <a:lnTo>
                    <a:pt x="0" y="37824"/>
                  </a:lnTo>
                  <a:lnTo>
                    <a:pt x="375" y="55415"/>
                  </a:lnTo>
                  <a:lnTo>
                    <a:pt x="10148" y="95304"/>
                  </a:lnTo>
                  <a:lnTo>
                    <a:pt x="25527" y="120915"/>
                  </a:lnTo>
                  <a:lnTo>
                    <a:pt x="50491" y="143321"/>
                  </a:lnTo>
                  <a:lnTo>
                    <a:pt x="60090" y="145850"/>
                  </a:lnTo>
                  <a:lnTo>
                    <a:pt x="80114" y="142421"/>
                  </a:lnTo>
                  <a:lnTo>
                    <a:pt x="105530" y="127337"/>
                  </a:lnTo>
                  <a:lnTo>
                    <a:pt x="127878" y="108049"/>
                  </a:lnTo>
                  <a:lnTo>
                    <a:pt x="133908" y="107128"/>
                  </a:lnTo>
                  <a:lnTo>
                    <a:pt x="139098" y="110023"/>
                  </a:lnTo>
                  <a:lnTo>
                    <a:pt x="158231" y="127746"/>
                  </a:lnTo>
                  <a:lnTo>
                    <a:pt x="186127" y="144695"/>
                  </a:lnTo>
                  <a:lnTo>
                    <a:pt x="196138" y="149106"/>
                  </a:lnTo>
                  <a:lnTo>
                    <a:pt x="206321" y="149707"/>
                  </a:lnTo>
                  <a:lnTo>
                    <a:pt x="226995" y="144135"/>
                  </a:lnTo>
                  <a:lnTo>
                    <a:pt x="244762" y="130740"/>
                  </a:lnTo>
                  <a:lnTo>
                    <a:pt x="252774" y="122255"/>
                  </a:lnTo>
                  <a:lnTo>
                    <a:pt x="261679" y="100349"/>
                  </a:lnTo>
                  <a:lnTo>
                    <a:pt x="264466" y="75015"/>
                  </a:lnTo>
                  <a:lnTo>
                    <a:pt x="259843" y="26863"/>
                  </a:lnTo>
                  <a:lnTo>
                    <a:pt x="2582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485761" y="1147606"/>
              <a:ext cx="200043" cy="336913"/>
            </a:xfrm>
            <a:custGeom>
              <a:avLst/>
              <a:gdLst/>
              <a:ahLst/>
              <a:cxnLst/>
              <a:rect l="0" t="0" r="0" b="0"/>
              <a:pathLst>
                <a:path w="200043" h="336913">
                  <a:moveTo>
                    <a:pt x="0" y="0"/>
                  </a:moveTo>
                  <a:lnTo>
                    <a:pt x="0" y="58617"/>
                  </a:lnTo>
                  <a:lnTo>
                    <a:pt x="9576" y="121196"/>
                  </a:lnTo>
                  <a:lnTo>
                    <a:pt x="25195" y="172520"/>
                  </a:lnTo>
                  <a:lnTo>
                    <a:pt x="36582" y="224772"/>
                  </a:lnTo>
                  <a:lnTo>
                    <a:pt x="41645" y="274959"/>
                  </a:lnTo>
                  <a:lnTo>
                    <a:pt x="47694" y="306077"/>
                  </a:lnTo>
                  <a:lnTo>
                    <a:pt x="47004" y="305827"/>
                  </a:lnTo>
                  <a:lnTo>
                    <a:pt x="45375" y="302150"/>
                  </a:lnTo>
                  <a:lnTo>
                    <a:pt x="43080" y="269030"/>
                  </a:lnTo>
                  <a:lnTo>
                    <a:pt x="48783" y="244741"/>
                  </a:lnTo>
                  <a:lnTo>
                    <a:pt x="60286" y="223417"/>
                  </a:lnTo>
                  <a:lnTo>
                    <a:pt x="86493" y="199429"/>
                  </a:lnTo>
                  <a:lnTo>
                    <a:pt x="106292" y="188850"/>
                  </a:lnTo>
                  <a:lnTo>
                    <a:pt x="115315" y="189071"/>
                  </a:lnTo>
                  <a:lnTo>
                    <a:pt x="123670" y="192728"/>
                  </a:lnTo>
                  <a:lnTo>
                    <a:pt x="146608" y="214642"/>
                  </a:lnTo>
                  <a:lnTo>
                    <a:pt x="165103" y="243362"/>
                  </a:lnTo>
                  <a:lnTo>
                    <a:pt x="189220" y="305432"/>
                  </a:lnTo>
                  <a:lnTo>
                    <a:pt x="20004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99212" y="1271422"/>
              <a:ext cx="146425" cy="213097"/>
            </a:xfrm>
            <a:custGeom>
              <a:avLst/>
              <a:gdLst/>
              <a:ahLst/>
              <a:cxnLst/>
              <a:rect l="0" t="0" r="0" b="0"/>
              <a:pathLst>
                <a:path w="146425" h="213097">
                  <a:moveTo>
                    <a:pt x="70819" y="128868"/>
                  </a:moveTo>
                  <a:lnTo>
                    <a:pt x="129382" y="79370"/>
                  </a:lnTo>
                  <a:lnTo>
                    <a:pt x="145623" y="52980"/>
                  </a:lnTo>
                  <a:lnTo>
                    <a:pt x="146424" y="43181"/>
                  </a:lnTo>
                  <a:lnTo>
                    <a:pt x="141076" y="22934"/>
                  </a:lnTo>
                  <a:lnTo>
                    <a:pt x="134035" y="14962"/>
                  </a:lnTo>
                  <a:lnTo>
                    <a:pt x="113733" y="2984"/>
                  </a:lnTo>
                  <a:lnTo>
                    <a:pt x="92231" y="0"/>
                  </a:lnTo>
                  <a:lnTo>
                    <a:pt x="70977" y="3743"/>
                  </a:lnTo>
                  <a:lnTo>
                    <a:pt x="40450" y="19004"/>
                  </a:lnTo>
                  <a:lnTo>
                    <a:pt x="23787" y="31686"/>
                  </a:lnTo>
                  <a:lnTo>
                    <a:pt x="6840" y="57569"/>
                  </a:lnTo>
                  <a:lnTo>
                    <a:pt x="0" y="98644"/>
                  </a:lnTo>
                  <a:lnTo>
                    <a:pt x="3562" y="136680"/>
                  </a:lnTo>
                  <a:lnTo>
                    <a:pt x="17616" y="170177"/>
                  </a:lnTo>
                  <a:lnTo>
                    <a:pt x="33136" y="185442"/>
                  </a:lnTo>
                  <a:lnTo>
                    <a:pt x="81347" y="213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92850" y="1273948"/>
              <a:ext cx="77224" cy="182571"/>
            </a:xfrm>
            <a:custGeom>
              <a:avLst/>
              <a:gdLst/>
              <a:ahLst/>
              <a:cxnLst/>
              <a:rect l="0" t="0" r="0" b="0"/>
              <a:pathLst>
                <a:path w="77224" h="182571">
                  <a:moveTo>
                    <a:pt x="14051" y="94756"/>
                  </a:moveTo>
                  <a:lnTo>
                    <a:pt x="17171" y="137448"/>
                  </a:lnTo>
                  <a:lnTo>
                    <a:pt x="28624" y="168627"/>
                  </a:lnTo>
                  <a:lnTo>
                    <a:pt x="35736" y="182570"/>
                  </a:lnTo>
                  <a:lnTo>
                    <a:pt x="31098" y="177068"/>
                  </a:lnTo>
                  <a:lnTo>
                    <a:pt x="7003" y="115085"/>
                  </a:lnTo>
                  <a:lnTo>
                    <a:pt x="0" y="94433"/>
                  </a:lnTo>
                  <a:lnTo>
                    <a:pt x="659" y="57486"/>
                  </a:lnTo>
                  <a:lnTo>
                    <a:pt x="8490" y="36857"/>
                  </a:lnTo>
                  <a:lnTo>
                    <a:pt x="13854" y="28081"/>
                  </a:lnTo>
                  <a:lnTo>
                    <a:pt x="29171" y="15210"/>
                  </a:lnTo>
                  <a:lnTo>
                    <a:pt x="46508" y="6760"/>
                  </a:lnTo>
                  <a:lnTo>
                    <a:pt x="772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18813" y="1292491"/>
              <a:ext cx="194940" cy="213085"/>
            </a:xfrm>
            <a:custGeom>
              <a:avLst/>
              <a:gdLst/>
              <a:ahLst/>
              <a:cxnLst/>
              <a:rect l="0" t="0" r="0" b="0"/>
              <a:pathLst>
                <a:path w="194940" h="213085">
                  <a:moveTo>
                    <a:pt x="14430" y="107799"/>
                  </a:moveTo>
                  <a:lnTo>
                    <a:pt x="51909" y="116132"/>
                  </a:lnTo>
                  <a:lnTo>
                    <a:pt x="108921" y="117894"/>
                  </a:lnTo>
                  <a:lnTo>
                    <a:pt x="135975" y="111895"/>
                  </a:lnTo>
                  <a:lnTo>
                    <a:pt x="167816" y="95364"/>
                  </a:lnTo>
                  <a:lnTo>
                    <a:pt x="183208" y="81215"/>
                  </a:lnTo>
                  <a:lnTo>
                    <a:pt x="193947" y="63229"/>
                  </a:lnTo>
                  <a:lnTo>
                    <a:pt x="194939" y="53519"/>
                  </a:lnTo>
                  <a:lnTo>
                    <a:pt x="189803" y="33371"/>
                  </a:lnTo>
                  <a:lnTo>
                    <a:pt x="176603" y="18958"/>
                  </a:lnTo>
                  <a:lnTo>
                    <a:pt x="139531" y="173"/>
                  </a:lnTo>
                  <a:lnTo>
                    <a:pt x="97641" y="0"/>
                  </a:lnTo>
                  <a:lnTo>
                    <a:pt x="59362" y="12948"/>
                  </a:lnTo>
                  <a:lnTo>
                    <a:pt x="31383" y="37191"/>
                  </a:lnTo>
                  <a:lnTo>
                    <a:pt x="9374" y="76824"/>
                  </a:lnTo>
                  <a:lnTo>
                    <a:pt x="1264" y="97542"/>
                  </a:lnTo>
                  <a:lnTo>
                    <a:pt x="0" y="121567"/>
                  </a:lnTo>
                  <a:lnTo>
                    <a:pt x="4508" y="145504"/>
                  </a:lnTo>
                  <a:lnTo>
                    <a:pt x="20200" y="172133"/>
                  </a:lnTo>
                  <a:lnTo>
                    <a:pt x="32982" y="187474"/>
                  </a:lnTo>
                  <a:lnTo>
                    <a:pt x="77602" y="213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543073" y="1316062"/>
              <a:ext cx="6068" cy="157928"/>
            </a:xfrm>
            <a:custGeom>
              <a:avLst/>
              <a:gdLst/>
              <a:ahLst/>
              <a:cxnLst/>
              <a:rect l="0" t="0" r="0" b="0"/>
              <a:pathLst>
                <a:path w="6068" h="157928">
                  <a:moveTo>
                    <a:pt x="6067" y="0"/>
                  </a:moveTo>
                  <a:lnTo>
                    <a:pt x="0" y="32452"/>
                  </a:lnTo>
                  <a:lnTo>
                    <a:pt x="5037" y="89931"/>
                  </a:lnTo>
                  <a:lnTo>
                    <a:pt x="5931" y="145738"/>
                  </a:lnTo>
                  <a:lnTo>
                    <a:pt x="606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538611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664954" y="1288937"/>
              <a:ext cx="221099" cy="206110"/>
            </a:xfrm>
            <a:custGeom>
              <a:avLst/>
              <a:gdLst/>
              <a:ahLst/>
              <a:cxnLst/>
              <a:rect l="0" t="0" r="0" b="0"/>
              <a:pathLst>
                <a:path w="221099" h="206110">
                  <a:moveTo>
                    <a:pt x="0" y="79767"/>
                  </a:moveTo>
                  <a:lnTo>
                    <a:pt x="0" y="128698"/>
                  </a:lnTo>
                  <a:lnTo>
                    <a:pt x="5588" y="182239"/>
                  </a:lnTo>
                  <a:lnTo>
                    <a:pt x="7235" y="185517"/>
                  </a:lnTo>
                  <a:lnTo>
                    <a:pt x="8332" y="183022"/>
                  </a:lnTo>
                  <a:lnTo>
                    <a:pt x="8382" y="168942"/>
                  </a:lnTo>
                  <a:lnTo>
                    <a:pt x="1334" y="115557"/>
                  </a:lnTo>
                  <a:lnTo>
                    <a:pt x="1433" y="62834"/>
                  </a:lnTo>
                  <a:lnTo>
                    <a:pt x="5706" y="39486"/>
                  </a:lnTo>
                  <a:lnTo>
                    <a:pt x="17743" y="20530"/>
                  </a:lnTo>
                  <a:lnTo>
                    <a:pt x="25866" y="12200"/>
                  </a:lnTo>
                  <a:lnTo>
                    <a:pt x="47371" y="2944"/>
                  </a:lnTo>
                  <a:lnTo>
                    <a:pt x="71356" y="0"/>
                  </a:lnTo>
                  <a:lnTo>
                    <a:pt x="93714" y="2591"/>
                  </a:lnTo>
                  <a:lnTo>
                    <a:pt x="112231" y="10762"/>
                  </a:lnTo>
                  <a:lnTo>
                    <a:pt x="170325" y="61065"/>
                  </a:lnTo>
                  <a:lnTo>
                    <a:pt x="189417" y="96583"/>
                  </a:lnTo>
                  <a:lnTo>
                    <a:pt x="210094" y="152908"/>
                  </a:lnTo>
                  <a:lnTo>
                    <a:pt x="221098" y="206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226744" y="2042528"/>
            <a:ext cx="1773878" cy="361489"/>
            <a:chOff x="1226744" y="2042528"/>
            <a:chExt cx="1773878" cy="361489"/>
          </a:xfrm>
        </p:grpSpPr>
        <p:sp>
          <p:nvSpPr>
            <p:cNvPr id="66" name="Freeform 65"/>
            <p:cNvSpPr/>
            <p:nvPr/>
          </p:nvSpPr>
          <p:spPr>
            <a:xfrm>
              <a:off x="1226744" y="2147813"/>
              <a:ext cx="253389" cy="256204"/>
            </a:xfrm>
            <a:custGeom>
              <a:avLst/>
              <a:gdLst/>
              <a:ahLst/>
              <a:cxnLst/>
              <a:rect l="0" t="0" r="0" b="0"/>
              <a:pathLst>
                <a:path w="253389" h="256204">
                  <a:moveTo>
                    <a:pt x="15618" y="0"/>
                  </a:moveTo>
                  <a:lnTo>
                    <a:pt x="15618" y="58617"/>
                  </a:lnTo>
                  <a:lnTo>
                    <a:pt x="15618" y="120027"/>
                  </a:lnTo>
                  <a:lnTo>
                    <a:pt x="12499" y="178430"/>
                  </a:lnTo>
                  <a:lnTo>
                    <a:pt x="0" y="232507"/>
                  </a:lnTo>
                  <a:lnTo>
                    <a:pt x="9778" y="197616"/>
                  </a:lnTo>
                  <a:lnTo>
                    <a:pt x="44414" y="145723"/>
                  </a:lnTo>
                  <a:lnTo>
                    <a:pt x="61172" y="131836"/>
                  </a:lnTo>
                  <a:lnTo>
                    <a:pt x="106115" y="107800"/>
                  </a:lnTo>
                  <a:lnTo>
                    <a:pt x="132658" y="103673"/>
                  </a:lnTo>
                  <a:lnTo>
                    <a:pt x="182237" y="110556"/>
                  </a:lnTo>
                  <a:lnTo>
                    <a:pt x="224655" y="131586"/>
                  </a:lnTo>
                  <a:lnTo>
                    <a:pt x="241495" y="144660"/>
                  </a:lnTo>
                  <a:lnTo>
                    <a:pt x="250539" y="164509"/>
                  </a:lnTo>
                  <a:lnTo>
                    <a:pt x="253388" y="188929"/>
                  </a:lnTo>
                  <a:lnTo>
                    <a:pt x="250755" y="215379"/>
                  </a:lnTo>
                  <a:lnTo>
                    <a:pt x="246076" y="225475"/>
                  </a:lnTo>
                  <a:lnTo>
                    <a:pt x="231518" y="239811"/>
                  </a:lnTo>
                  <a:lnTo>
                    <a:pt x="203591" y="254459"/>
                  </a:lnTo>
                  <a:lnTo>
                    <a:pt x="180270" y="256203"/>
                  </a:lnTo>
                  <a:lnTo>
                    <a:pt x="122959" y="244742"/>
                  </a:lnTo>
                  <a:lnTo>
                    <a:pt x="8931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05575" y="2163924"/>
              <a:ext cx="126559" cy="194460"/>
            </a:xfrm>
            <a:custGeom>
              <a:avLst/>
              <a:gdLst/>
              <a:ahLst/>
              <a:cxnLst/>
              <a:rect l="0" t="0" r="0" b="0"/>
              <a:pathLst>
                <a:path w="126559" h="194460">
                  <a:moveTo>
                    <a:pt x="0" y="120759"/>
                  </a:moveTo>
                  <a:lnTo>
                    <a:pt x="55659" y="81217"/>
                  </a:lnTo>
                  <a:lnTo>
                    <a:pt x="104512" y="53031"/>
                  </a:lnTo>
                  <a:lnTo>
                    <a:pt x="120929" y="39575"/>
                  </a:lnTo>
                  <a:lnTo>
                    <a:pt x="125073" y="31542"/>
                  </a:lnTo>
                  <a:lnTo>
                    <a:pt x="126558" y="13257"/>
                  </a:lnTo>
                  <a:lnTo>
                    <a:pt x="120636" y="6977"/>
                  </a:lnTo>
                  <a:lnTo>
                    <a:pt x="98460" y="0"/>
                  </a:lnTo>
                  <a:lnTo>
                    <a:pt x="64268" y="1661"/>
                  </a:lnTo>
                  <a:lnTo>
                    <a:pt x="45721" y="12845"/>
                  </a:lnTo>
                  <a:lnTo>
                    <a:pt x="30849" y="29514"/>
                  </a:lnTo>
                  <a:lnTo>
                    <a:pt x="20339" y="48620"/>
                  </a:lnTo>
                  <a:lnTo>
                    <a:pt x="18008" y="68810"/>
                  </a:lnTo>
                  <a:lnTo>
                    <a:pt x="26044" y="110368"/>
                  </a:lnTo>
                  <a:lnTo>
                    <a:pt x="46711" y="141857"/>
                  </a:lnTo>
                  <a:lnTo>
                    <a:pt x="105285" y="194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31917" y="2358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79316" y="2042528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10528" y="58617"/>
                  </a:lnTo>
                  <a:lnTo>
                    <a:pt x="3293" y="113961"/>
                  </a:lnTo>
                  <a:lnTo>
                    <a:pt x="650" y="176885"/>
                  </a:lnTo>
                  <a:lnTo>
                    <a:pt x="128" y="23472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716145" y="2137285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21057"/>
                  </a:moveTo>
                  <a:lnTo>
                    <a:pt x="130371" y="13821"/>
                  </a:lnTo>
                  <a:lnTo>
                    <a:pt x="74149" y="8059"/>
                  </a:lnTo>
                  <a:lnTo>
                    <a:pt x="34838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74072" y="2137285"/>
              <a:ext cx="329482" cy="171628"/>
            </a:xfrm>
            <a:custGeom>
              <a:avLst/>
              <a:gdLst/>
              <a:ahLst/>
              <a:cxnLst/>
              <a:rect l="0" t="0" r="0" b="0"/>
              <a:pathLst>
                <a:path w="329482" h="171628">
                  <a:moveTo>
                    <a:pt x="0" y="52642"/>
                  </a:moveTo>
                  <a:lnTo>
                    <a:pt x="0" y="74999"/>
                  </a:lnTo>
                  <a:lnTo>
                    <a:pt x="11179" y="105669"/>
                  </a:lnTo>
                  <a:lnTo>
                    <a:pt x="29309" y="136984"/>
                  </a:lnTo>
                  <a:lnTo>
                    <a:pt x="38256" y="143965"/>
                  </a:lnTo>
                  <a:lnTo>
                    <a:pt x="60677" y="151722"/>
                  </a:lnTo>
                  <a:lnTo>
                    <a:pt x="83119" y="148930"/>
                  </a:lnTo>
                  <a:lnTo>
                    <a:pt x="103622" y="138721"/>
                  </a:lnTo>
                  <a:lnTo>
                    <a:pt x="120534" y="122485"/>
                  </a:lnTo>
                  <a:lnTo>
                    <a:pt x="129489" y="117921"/>
                  </a:lnTo>
                  <a:lnTo>
                    <a:pt x="148798" y="115970"/>
                  </a:lnTo>
                  <a:lnTo>
                    <a:pt x="165958" y="122122"/>
                  </a:lnTo>
                  <a:lnTo>
                    <a:pt x="223032" y="159726"/>
                  </a:lnTo>
                  <a:lnTo>
                    <a:pt x="253257" y="171458"/>
                  </a:lnTo>
                  <a:lnTo>
                    <a:pt x="263594" y="171627"/>
                  </a:lnTo>
                  <a:lnTo>
                    <a:pt x="284439" y="165576"/>
                  </a:lnTo>
                  <a:lnTo>
                    <a:pt x="302282" y="151968"/>
                  </a:lnTo>
                  <a:lnTo>
                    <a:pt x="316842" y="134221"/>
                  </a:lnTo>
                  <a:lnTo>
                    <a:pt x="327212" y="114636"/>
                  </a:lnTo>
                  <a:lnTo>
                    <a:pt x="329481" y="94233"/>
                  </a:lnTo>
                  <a:lnTo>
                    <a:pt x="325421" y="73467"/>
                  </a:lnTo>
                  <a:lnTo>
                    <a:pt x="292928" y="14017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74155" y="2108466"/>
              <a:ext cx="144790" cy="197276"/>
            </a:xfrm>
            <a:custGeom>
              <a:avLst/>
              <a:gdLst/>
              <a:ahLst/>
              <a:cxnLst/>
              <a:rect l="0" t="0" r="0" b="0"/>
              <a:pathLst>
                <a:path w="144790" h="197276">
                  <a:moveTo>
                    <a:pt x="0" y="91989"/>
                  </a:moveTo>
                  <a:lnTo>
                    <a:pt x="37478" y="83656"/>
                  </a:lnTo>
                  <a:lnTo>
                    <a:pt x="94146" y="73345"/>
                  </a:lnTo>
                  <a:lnTo>
                    <a:pt x="115542" y="66935"/>
                  </a:lnTo>
                  <a:lnTo>
                    <a:pt x="133630" y="53948"/>
                  </a:lnTo>
                  <a:lnTo>
                    <a:pt x="141729" y="45572"/>
                  </a:lnTo>
                  <a:lnTo>
                    <a:pt x="144789" y="37647"/>
                  </a:lnTo>
                  <a:lnTo>
                    <a:pt x="144489" y="30025"/>
                  </a:lnTo>
                  <a:lnTo>
                    <a:pt x="141950" y="22604"/>
                  </a:lnTo>
                  <a:lnTo>
                    <a:pt x="129769" y="11239"/>
                  </a:lnTo>
                  <a:lnTo>
                    <a:pt x="111488" y="3458"/>
                  </a:lnTo>
                  <a:lnTo>
                    <a:pt x="87765" y="0"/>
                  </a:lnTo>
                  <a:lnTo>
                    <a:pt x="67862" y="4702"/>
                  </a:lnTo>
                  <a:lnTo>
                    <a:pt x="59280" y="9231"/>
                  </a:lnTo>
                  <a:lnTo>
                    <a:pt x="46624" y="26742"/>
                  </a:lnTo>
                  <a:lnTo>
                    <a:pt x="28967" y="76112"/>
                  </a:lnTo>
                  <a:lnTo>
                    <a:pt x="30812" y="100141"/>
                  </a:lnTo>
                  <a:lnTo>
                    <a:pt x="45471" y="144162"/>
                  </a:lnTo>
                  <a:lnTo>
                    <a:pt x="58814" y="162361"/>
                  </a:lnTo>
                  <a:lnTo>
                    <a:pt x="105285" y="197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65648" y="2093704"/>
              <a:ext cx="108803" cy="180452"/>
            </a:xfrm>
            <a:custGeom>
              <a:avLst/>
              <a:gdLst/>
              <a:ahLst/>
              <a:cxnLst/>
              <a:rect l="0" t="0" r="0" b="0"/>
              <a:pathLst>
                <a:path w="108803" h="180452">
                  <a:moveTo>
                    <a:pt x="3305" y="96223"/>
                  </a:moveTo>
                  <a:lnTo>
                    <a:pt x="57180" y="78265"/>
                  </a:lnTo>
                  <a:lnTo>
                    <a:pt x="86728" y="66855"/>
                  </a:lnTo>
                  <a:lnTo>
                    <a:pt x="103163" y="55485"/>
                  </a:lnTo>
                  <a:lnTo>
                    <a:pt x="107312" y="46837"/>
                  </a:lnTo>
                  <a:lnTo>
                    <a:pt x="108802" y="24751"/>
                  </a:lnTo>
                  <a:lnTo>
                    <a:pt x="105222" y="15820"/>
                  </a:lnTo>
                  <a:lnTo>
                    <a:pt x="91885" y="2776"/>
                  </a:lnTo>
                  <a:lnTo>
                    <a:pt x="83415" y="0"/>
                  </a:lnTo>
                  <a:lnTo>
                    <a:pt x="64646" y="35"/>
                  </a:lnTo>
                  <a:lnTo>
                    <a:pt x="47725" y="7069"/>
                  </a:lnTo>
                  <a:lnTo>
                    <a:pt x="17799" y="30649"/>
                  </a:lnTo>
                  <a:lnTo>
                    <a:pt x="2010" y="62106"/>
                  </a:lnTo>
                  <a:lnTo>
                    <a:pt x="0" y="84570"/>
                  </a:lnTo>
                  <a:lnTo>
                    <a:pt x="5209" y="144255"/>
                  </a:lnTo>
                  <a:lnTo>
                    <a:pt x="14290" y="162804"/>
                  </a:lnTo>
                  <a:lnTo>
                    <a:pt x="22327" y="168686"/>
                  </a:lnTo>
                  <a:lnTo>
                    <a:pt x="53655" y="176965"/>
                  </a:lnTo>
                  <a:lnTo>
                    <a:pt x="87533" y="180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768994" y="2098658"/>
              <a:ext cx="231628" cy="259726"/>
            </a:xfrm>
            <a:custGeom>
              <a:avLst/>
              <a:gdLst/>
              <a:ahLst/>
              <a:cxnLst/>
              <a:rect l="0" t="0" r="0" b="0"/>
              <a:pathLst>
                <a:path w="231628" h="259726">
                  <a:moveTo>
                    <a:pt x="0" y="49155"/>
                  </a:moveTo>
                  <a:lnTo>
                    <a:pt x="14655" y="107772"/>
                  </a:lnTo>
                  <a:lnTo>
                    <a:pt x="25859" y="146521"/>
                  </a:lnTo>
                  <a:lnTo>
                    <a:pt x="21830" y="132986"/>
                  </a:lnTo>
                  <a:lnTo>
                    <a:pt x="15567" y="94141"/>
                  </a:lnTo>
                  <a:lnTo>
                    <a:pt x="22746" y="41620"/>
                  </a:lnTo>
                  <a:lnTo>
                    <a:pt x="25692" y="30094"/>
                  </a:lnTo>
                  <a:lnTo>
                    <a:pt x="31167" y="21240"/>
                  </a:lnTo>
                  <a:lnTo>
                    <a:pt x="46607" y="8282"/>
                  </a:lnTo>
                  <a:lnTo>
                    <a:pt x="68288" y="1744"/>
                  </a:lnTo>
                  <a:lnTo>
                    <a:pt x="80620" y="0"/>
                  </a:lnTo>
                  <a:lnTo>
                    <a:pt x="103682" y="7421"/>
                  </a:lnTo>
                  <a:lnTo>
                    <a:pt x="156547" y="43356"/>
                  </a:lnTo>
                  <a:lnTo>
                    <a:pt x="195888" y="91892"/>
                  </a:lnTo>
                  <a:lnTo>
                    <a:pt x="223936" y="154495"/>
                  </a:lnTo>
                  <a:lnTo>
                    <a:pt x="230108" y="211036"/>
                  </a:lnTo>
                  <a:lnTo>
                    <a:pt x="231627" y="259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189720" y="2653181"/>
            <a:ext cx="3155183" cy="610654"/>
            <a:chOff x="1189720" y="2653181"/>
            <a:chExt cx="3155183" cy="610654"/>
          </a:xfrm>
        </p:grpSpPr>
        <p:sp>
          <p:nvSpPr>
            <p:cNvPr id="76" name="Freeform 75"/>
            <p:cNvSpPr/>
            <p:nvPr/>
          </p:nvSpPr>
          <p:spPr>
            <a:xfrm>
              <a:off x="1189720" y="2825558"/>
              <a:ext cx="398809" cy="438277"/>
            </a:xfrm>
            <a:custGeom>
              <a:avLst/>
              <a:gdLst/>
              <a:ahLst/>
              <a:cxnLst/>
              <a:rect l="0" t="0" r="0" b="0"/>
              <a:pathLst>
                <a:path w="398809" h="438277">
                  <a:moveTo>
                    <a:pt x="0" y="122421"/>
                  </a:moveTo>
                  <a:lnTo>
                    <a:pt x="16767" y="111242"/>
                  </a:lnTo>
                  <a:lnTo>
                    <a:pt x="28119" y="96396"/>
                  </a:lnTo>
                  <a:lnTo>
                    <a:pt x="50528" y="58268"/>
                  </a:lnTo>
                  <a:lnTo>
                    <a:pt x="66910" y="43996"/>
                  </a:lnTo>
                  <a:lnTo>
                    <a:pt x="121456" y="9312"/>
                  </a:lnTo>
                  <a:lnTo>
                    <a:pt x="162719" y="0"/>
                  </a:lnTo>
                  <a:lnTo>
                    <a:pt x="192812" y="161"/>
                  </a:lnTo>
                  <a:lnTo>
                    <a:pt x="217885" y="8032"/>
                  </a:lnTo>
                  <a:lnTo>
                    <a:pt x="224805" y="14576"/>
                  </a:lnTo>
                  <a:lnTo>
                    <a:pt x="228249" y="22448"/>
                  </a:lnTo>
                  <a:lnTo>
                    <a:pt x="228956" y="41724"/>
                  </a:lnTo>
                  <a:lnTo>
                    <a:pt x="216775" y="100211"/>
                  </a:lnTo>
                  <a:lnTo>
                    <a:pt x="201230" y="127019"/>
                  </a:lnTo>
                  <a:lnTo>
                    <a:pt x="193815" y="131335"/>
                  </a:lnTo>
                  <a:lnTo>
                    <a:pt x="176217" y="133012"/>
                  </a:lnTo>
                  <a:lnTo>
                    <a:pt x="171290" y="129482"/>
                  </a:lnTo>
                  <a:lnTo>
                    <a:pt x="169176" y="123619"/>
                  </a:lnTo>
                  <a:lnTo>
                    <a:pt x="168936" y="116200"/>
                  </a:lnTo>
                  <a:lnTo>
                    <a:pt x="173455" y="110085"/>
                  </a:lnTo>
                  <a:lnTo>
                    <a:pt x="190955" y="100171"/>
                  </a:lnTo>
                  <a:lnTo>
                    <a:pt x="214330" y="98104"/>
                  </a:lnTo>
                  <a:lnTo>
                    <a:pt x="261875" y="106309"/>
                  </a:lnTo>
                  <a:lnTo>
                    <a:pt x="288812" y="121417"/>
                  </a:lnTo>
                  <a:lnTo>
                    <a:pt x="347839" y="175900"/>
                  </a:lnTo>
                  <a:lnTo>
                    <a:pt x="380058" y="218512"/>
                  </a:lnTo>
                  <a:lnTo>
                    <a:pt x="393629" y="257217"/>
                  </a:lnTo>
                  <a:lnTo>
                    <a:pt x="398808" y="312218"/>
                  </a:lnTo>
                  <a:lnTo>
                    <a:pt x="396585" y="351013"/>
                  </a:lnTo>
                  <a:lnTo>
                    <a:pt x="385398" y="384734"/>
                  </a:lnTo>
                  <a:lnTo>
                    <a:pt x="379765" y="395562"/>
                  </a:lnTo>
                  <a:lnTo>
                    <a:pt x="364146" y="410713"/>
                  </a:lnTo>
                  <a:lnTo>
                    <a:pt x="325524" y="429972"/>
                  </a:lnTo>
                  <a:lnTo>
                    <a:pt x="268414" y="437183"/>
                  </a:lnTo>
                  <a:lnTo>
                    <a:pt x="242155" y="438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68368" y="2779523"/>
              <a:ext cx="47819" cy="400084"/>
            </a:xfrm>
            <a:custGeom>
              <a:avLst/>
              <a:gdLst/>
              <a:ahLst/>
              <a:cxnLst/>
              <a:rect l="0" t="0" r="0" b="0"/>
              <a:pathLst>
                <a:path w="47819" h="400084">
                  <a:moveTo>
                    <a:pt x="37290" y="0"/>
                  </a:moveTo>
                  <a:lnTo>
                    <a:pt x="11457" y="55141"/>
                  </a:lnTo>
                  <a:lnTo>
                    <a:pt x="0" y="109145"/>
                  </a:lnTo>
                  <a:lnTo>
                    <a:pt x="7783" y="164010"/>
                  </a:lnTo>
                  <a:lnTo>
                    <a:pt x="13729" y="217311"/>
                  </a:lnTo>
                  <a:lnTo>
                    <a:pt x="22974" y="273253"/>
                  </a:lnTo>
                  <a:lnTo>
                    <a:pt x="29133" y="335082"/>
                  </a:lnTo>
                  <a:lnTo>
                    <a:pt x="37992" y="372245"/>
                  </a:lnTo>
                  <a:lnTo>
                    <a:pt x="4781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98270" y="2842694"/>
              <a:ext cx="260031" cy="166382"/>
            </a:xfrm>
            <a:custGeom>
              <a:avLst/>
              <a:gdLst/>
              <a:ahLst/>
              <a:cxnLst/>
              <a:rect l="0" t="0" r="0" b="0"/>
              <a:pathLst>
                <a:path w="260031" h="166382">
                  <a:moveTo>
                    <a:pt x="260030" y="115813"/>
                  </a:moveTo>
                  <a:lnTo>
                    <a:pt x="201413" y="130468"/>
                  </a:lnTo>
                  <a:lnTo>
                    <a:pt x="141697" y="147480"/>
                  </a:lnTo>
                  <a:lnTo>
                    <a:pt x="80930" y="163787"/>
                  </a:lnTo>
                  <a:lnTo>
                    <a:pt x="54868" y="166381"/>
                  </a:lnTo>
                  <a:lnTo>
                    <a:pt x="33926" y="161294"/>
                  </a:lnTo>
                  <a:lnTo>
                    <a:pt x="25066" y="156663"/>
                  </a:lnTo>
                  <a:lnTo>
                    <a:pt x="12102" y="142158"/>
                  </a:lnTo>
                  <a:lnTo>
                    <a:pt x="3611" y="122843"/>
                  </a:lnTo>
                  <a:lnTo>
                    <a:pt x="0" y="86831"/>
                  </a:lnTo>
                  <a:lnTo>
                    <a:pt x="3301" y="64328"/>
                  </a:lnTo>
                  <a:lnTo>
                    <a:pt x="31813" y="16920"/>
                  </a:lnTo>
                  <a:lnTo>
                    <a:pt x="389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74114" y="2741330"/>
              <a:ext cx="273741" cy="368295"/>
            </a:xfrm>
            <a:custGeom>
              <a:avLst/>
              <a:gdLst/>
              <a:ahLst/>
              <a:cxnLst/>
              <a:rect l="0" t="0" r="0" b="0"/>
              <a:pathLst>
                <a:path w="273741" h="368295">
                  <a:moveTo>
                    <a:pt x="0" y="80307"/>
                  </a:moveTo>
                  <a:lnTo>
                    <a:pt x="57565" y="23912"/>
                  </a:lnTo>
                  <a:lnTo>
                    <a:pt x="75887" y="10009"/>
                  </a:lnTo>
                  <a:lnTo>
                    <a:pt x="98848" y="2270"/>
                  </a:lnTo>
                  <a:lnTo>
                    <a:pt x="124651" y="0"/>
                  </a:lnTo>
                  <a:lnTo>
                    <a:pt x="151716" y="2891"/>
                  </a:lnTo>
                  <a:lnTo>
                    <a:pt x="173104" y="11195"/>
                  </a:lnTo>
                  <a:lnTo>
                    <a:pt x="211488" y="41179"/>
                  </a:lnTo>
                  <a:lnTo>
                    <a:pt x="236838" y="76252"/>
                  </a:lnTo>
                  <a:lnTo>
                    <a:pt x="239780" y="86963"/>
                  </a:lnTo>
                  <a:lnTo>
                    <a:pt x="239402" y="96442"/>
                  </a:lnTo>
                  <a:lnTo>
                    <a:pt x="233930" y="127202"/>
                  </a:lnTo>
                  <a:lnTo>
                    <a:pt x="232082" y="179517"/>
                  </a:lnTo>
                  <a:lnTo>
                    <a:pt x="223311" y="234911"/>
                  </a:lnTo>
                  <a:lnTo>
                    <a:pt x="211355" y="275724"/>
                  </a:lnTo>
                  <a:lnTo>
                    <a:pt x="172762" y="332382"/>
                  </a:lnTo>
                  <a:lnTo>
                    <a:pt x="155161" y="347538"/>
                  </a:lnTo>
                  <a:lnTo>
                    <a:pt x="115267" y="366800"/>
                  </a:lnTo>
                  <a:lnTo>
                    <a:pt x="91394" y="368294"/>
                  </a:lnTo>
                  <a:lnTo>
                    <a:pt x="66356" y="363889"/>
                  </a:lnTo>
                  <a:lnTo>
                    <a:pt x="33699" y="348255"/>
                  </a:lnTo>
                  <a:lnTo>
                    <a:pt x="16537" y="335486"/>
                  </a:lnTo>
                  <a:lnTo>
                    <a:pt x="12194" y="327635"/>
                  </a:lnTo>
                  <a:lnTo>
                    <a:pt x="10488" y="309554"/>
                  </a:lnTo>
                  <a:lnTo>
                    <a:pt x="21695" y="279643"/>
                  </a:lnTo>
                  <a:lnTo>
                    <a:pt x="39668" y="262098"/>
                  </a:lnTo>
                  <a:lnTo>
                    <a:pt x="94434" y="232971"/>
                  </a:lnTo>
                  <a:lnTo>
                    <a:pt x="127416" y="222377"/>
                  </a:lnTo>
                  <a:lnTo>
                    <a:pt x="166304" y="219888"/>
                  </a:lnTo>
                  <a:lnTo>
                    <a:pt x="221366" y="228935"/>
                  </a:lnTo>
                  <a:lnTo>
                    <a:pt x="273740" y="238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58383" y="2990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58466" y="2821637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0"/>
                  </a:moveTo>
                  <a:lnTo>
                    <a:pt x="128248" y="16811"/>
                  </a:lnTo>
                  <a:lnTo>
                    <a:pt x="74182" y="55087"/>
                  </a:lnTo>
                  <a:lnTo>
                    <a:pt x="16160" y="1160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11109" y="2832165"/>
              <a:ext cx="147400" cy="94758"/>
            </a:xfrm>
            <a:custGeom>
              <a:avLst/>
              <a:gdLst/>
              <a:ahLst/>
              <a:cxnLst/>
              <a:rect l="0" t="0" r="0" b="0"/>
              <a:pathLst>
                <a:path w="147400" h="94758">
                  <a:moveTo>
                    <a:pt x="147399" y="94757"/>
                  </a:moveTo>
                  <a:lnTo>
                    <a:pt x="83971" y="58840"/>
                  </a:lnTo>
                  <a:lnTo>
                    <a:pt x="21966" y="136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265597" y="2663709"/>
              <a:ext cx="212545" cy="432080"/>
            </a:xfrm>
            <a:custGeom>
              <a:avLst/>
              <a:gdLst/>
              <a:ahLst/>
              <a:cxnLst/>
              <a:rect l="0" t="0" r="0" b="0"/>
              <a:pathLst>
                <a:path w="212545" h="432080">
                  <a:moveTo>
                    <a:pt x="145636" y="0"/>
                  </a:moveTo>
                  <a:lnTo>
                    <a:pt x="121589" y="17981"/>
                  </a:lnTo>
                  <a:lnTo>
                    <a:pt x="86043" y="69742"/>
                  </a:lnTo>
                  <a:lnTo>
                    <a:pt x="59081" y="122268"/>
                  </a:lnTo>
                  <a:lnTo>
                    <a:pt x="35039" y="173891"/>
                  </a:lnTo>
                  <a:lnTo>
                    <a:pt x="13431" y="222709"/>
                  </a:lnTo>
                  <a:lnTo>
                    <a:pt x="1238" y="286018"/>
                  </a:lnTo>
                  <a:lnTo>
                    <a:pt x="0" y="343583"/>
                  </a:lnTo>
                  <a:lnTo>
                    <a:pt x="7988" y="383603"/>
                  </a:lnTo>
                  <a:lnTo>
                    <a:pt x="18558" y="402897"/>
                  </a:lnTo>
                  <a:lnTo>
                    <a:pt x="43252" y="426913"/>
                  </a:lnTo>
                  <a:lnTo>
                    <a:pt x="53984" y="430838"/>
                  </a:lnTo>
                  <a:lnTo>
                    <a:pt x="78385" y="432079"/>
                  </a:lnTo>
                  <a:lnTo>
                    <a:pt x="112841" y="426201"/>
                  </a:lnTo>
                  <a:lnTo>
                    <a:pt x="166533" y="390568"/>
                  </a:lnTo>
                  <a:lnTo>
                    <a:pt x="177115" y="383211"/>
                  </a:lnTo>
                  <a:lnTo>
                    <a:pt x="191992" y="362559"/>
                  </a:lnTo>
                  <a:lnTo>
                    <a:pt x="211074" y="316762"/>
                  </a:lnTo>
                  <a:lnTo>
                    <a:pt x="212544" y="292082"/>
                  </a:lnTo>
                  <a:lnTo>
                    <a:pt x="208128" y="266685"/>
                  </a:lnTo>
                  <a:lnTo>
                    <a:pt x="198367" y="243699"/>
                  </a:lnTo>
                  <a:lnTo>
                    <a:pt x="179990" y="228024"/>
                  </a:lnTo>
                  <a:lnTo>
                    <a:pt x="156225" y="218328"/>
                  </a:lnTo>
                  <a:lnTo>
                    <a:pt x="130065" y="214018"/>
                  </a:lnTo>
                  <a:lnTo>
                    <a:pt x="105960" y="218342"/>
                  </a:lnTo>
                  <a:lnTo>
                    <a:pt x="5087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28180" y="2653181"/>
              <a:ext cx="256836" cy="422158"/>
            </a:xfrm>
            <a:custGeom>
              <a:avLst/>
              <a:gdLst/>
              <a:ahLst/>
              <a:cxnLst/>
              <a:rect l="0" t="0" r="0" b="0"/>
              <a:pathLst>
                <a:path w="256836" h="422158">
                  <a:moveTo>
                    <a:pt x="256835" y="73699"/>
                  </a:moveTo>
                  <a:lnTo>
                    <a:pt x="218462" y="103008"/>
                  </a:lnTo>
                  <a:lnTo>
                    <a:pt x="170281" y="161703"/>
                  </a:lnTo>
                  <a:lnTo>
                    <a:pt x="154110" y="189462"/>
                  </a:lnTo>
                  <a:lnTo>
                    <a:pt x="124630" y="223515"/>
                  </a:lnTo>
                  <a:lnTo>
                    <a:pt x="103032" y="282465"/>
                  </a:lnTo>
                  <a:lnTo>
                    <a:pt x="94410" y="323379"/>
                  </a:lnTo>
                  <a:lnTo>
                    <a:pt x="100793" y="379126"/>
                  </a:lnTo>
                  <a:lnTo>
                    <a:pt x="103674" y="393130"/>
                  </a:lnTo>
                  <a:lnTo>
                    <a:pt x="109104" y="403637"/>
                  </a:lnTo>
                  <a:lnTo>
                    <a:pt x="124496" y="418430"/>
                  </a:lnTo>
                  <a:lnTo>
                    <a:pt x="133514" y="421673"/>
                  </a:lnTo>
                  <a:lnTo>
                    <a:pt x="152893" y="422157"/>
                  </a:lnTo>
                  <a:lnTo>
                    <a:pt x="183534" y="410263"/>
                  </a:lnTo>
                  <a:lnTo>
                    <a:pt x="209250" y="391921"/>
                  </a:lnTo>
                  <a:lnTo>
                    <a:pt x="226098" y="366079"/>
                  </a:lnTo>
                  <a:lnTo>
                    <a:pt x="245956" y="307203"/>
                  </a:lnTo>
                  <a:lnTo>
                    <a:pt x="250830" y="285103"/>
                  </a:lnTo>
                  <a:lnTo>
                    <a:pt x="249097" y="263583"/>
                  </a:lnTo>
                  <a:lnTo>
                    <a:pt x="230047" y="221172"/>
                  </a:lnTo>
                  <a:lnTo>
                    <a:pt x="217243" y="200074"/>
                  </a:lnTo>
                  <a:lnTo>
                    <a:pt x="200634" y="185238"/>
                  </a:lnTo>
                  <a:lnTo>
                    <a:pt x="143846" y="162260"/>
                  </a:lnTo>
                  <a:lnTo>
                    <a:pt x="83162" y="138409"/>
                  </a:lnTo>
                  <a:lnTo>
                    <a:pt x="25908" y="116478"/>
                  </a:lnTo>
                  <a:lnTo>
                    <a:pt x="15146" y="112747"/>
                  </a:lnTo>
                  <a:lnTo>
                    <a:pt x="7972" y="105581"/>
                  </a:lnTo>
                  <a:lnTo>
                    <a:pt x="0" y="85139"/>
                  </a:lnTo>
                  <a:lnTo>
                    <a:pt x="2696" y="63576"/>
                  </a:lnTo>
                  <a:lnTo>
                    <a:pt x="17368" y="34825"/>
                  </a:lnTo>
                  <a:lnTo>
                    <a:pt x="23491" y="26726"/>
                  </a:lnTo>
                  <a:lnTo>
                    <a:pt x="42772" y="14608"/>
                  </a:lnTo>
                  <a:lnTo>
                    <a:pt x="66940" y="6492"/>
                  </a:lnTo>
                  <a:lnTo>
                    <a:pt x="120583" y="1282"/>
                  </a:lnTo>
                  <a:lnTo>
                    <a:pt x="1620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42943" y="2686399"/>
              <a:ext cx="301960" cy="408980"/>
            </a:xfrm>
            <a:custGeom>
              <a:avLst/>
              <a:gdLst/>
              <a:ahLst/>
              <a:cxnLst/>
              <a:rect l="0" t="0" r="0" b="0"/>
              <a:pathLst>
                <a:path w="301960" h="408980">
                  <a:moveTo>
                    <a:pt x="0" y="29953"/>
                  </a:moveTo>
                  <a:lnTo>
                    <a:pt x="32452" y="36019"/>
                  </a:lnTo>
                  <a:lnTo>
                    <a:pt x="89931" y="30983"/>
                  </a:lnTo>
                  <a:lnTo>
                    <a:pt x="149883" y="18636"/>
                  </a:lnTo>
                  <a:lnTo>
                    <a:pt x="204041" y="10820"/>
                  </a:lnTo>
                  <a:lnTo>
                    <a:pt x="259800" y="2040"/>
                  </a:lnTo>
                  <a:lnTo>
                    <a:pt x="287822" y="0"/>
                  </a:lnTo>
                  <a:lnTo>
                    <a:pt x="295996" y="2965"/>
                  </a:lnTo>
                  <a:lnTo>
                    <a:pt x="300276" y="8452"/>
                  </a:lnTo>
                  <a:lnTo>
                    <a:pt x="301959" y="15619"/>
                  </a:lnTo>
                  <a:lnTo>
                    <a:pt x="300742" y="22736"/>
                  </a:lnTo>
                  <a:lnTo>
                    <a:pt x="269212" y="80672"/>
                  </a:lnTo>
                  <a:lnTo>
                    <a:pt x="241954" y="130568"/>
                  </a:lnTo>
                  <a:lnTo>
                    <a:pt x="221038" y="179088"/>
                  </a:lnTo>
                  <a:lnTo>
                    <a:pt x="198600" y="242296"/>
                  </a:lnTo>
                  <a:lnTo>
                    <a:pt x="179256" y="305661"/>
                  </a:lnTo>
                  <a:lnTo>
                    <a:pt x="161473" y="365737"/>
                  </a:lnTo>
                  <a:lnTo>
                    <a:pt x="147399" y="408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442404" y="3337533"/>
            <a:ext cx="2870859" cy="571647"/>
            <a:chOff x="1442404" y="3337533"/>
            <a:chExt cx="2870859" cy="571647"/>
          </a:xfrm>
        </p:grpSpPr>
        <p:sp>
          <p:nvSpPr>
            <p:cNvPr id="87" name="Freeform 86"/>
            <p:cNvSpPr/>
            <p:nvPr/>
          </p:nvSpPr>
          <p:spPr>
            <a:xfrm>
              <a:off x="1442404" y="3465772"/>
              <a:ext cx="350275" cy="443408"/>
            </a:xfrm>
            <a:custGeom>
              <a:avLst/>
              <a:gdLst/>
              <a:ahLst/>
              <a:cxnLst/>
              <a:rect l="0" t="0" r="0" b="0"/>
              <a:pathLst>
                <a:path w="350275" h="443408">
                  <a:moveTo>
                    <a:pt x="0" y="71803"/>
                  </a:moveTo>
                  <a:lnTo>
                    <a:pt x="5589" y="49446"/>
                  </a:lnTo>
                  <a:lnTo>
                    <a:pt x="17692" y="32231"/>
                  </a:lnTo>
                  <a:lnTo>
                    <a:pt x="34769" y="17951"/>
                  </a:lnTo>
                  <a:lnTo>
                    <a:pt x="54057" y="7704"/>
                  </a:lnTo>
                  <a:lnTo>
                    <a:pt x="103441" y="0"/>
                  </a:lnTo>
                  <a:lnTo>
                    <a:pt x="155137" y="1598"/>
                  </a:lnTo>
                  <a:lnTo>
                    <a:pt x="176574" y="7845"/>
                  </a:lnTo>
                  <a:lnTo>
                    <a:pt x="209400" y="30920"/>
                  </a:lnTo>
                  <a:lnTo>
                    <a:pt x="222918" y="45444"/>
                  </a:lnTo>
                  <a:lnTo>
                    <a:pt x="232825" y="63597"/>
                  </a:lnTo>
                  <a:lnTo>
                    <a:pt x="234889" y="86483"/>
                  </a:lnTo>
                  <a:lnTo>
                    <a:pt x="226682" y="133714"/>
                  </a:lnTo>
                  <a:lnTo>
                    <a:pt x="211574" y="160597"/>
                  </a:lnTo>
                  <a:lnTo>
                    <a:pt x="186691" y="183380"/>
                  </a:lnTo>
                  <a:lnTo>
                    <a:pt x="177103" y="187132"/>
                  </a:lnTo>
                  <a:lnTo>
                    <a:pt x="157091" y="188181"/>
                  </a:lnTo>
                  <a:lnTo>
                    <a:pt x="155030" y="187992"/>
                  </a:lnTo>
                  <a:lnTo>
                    <a:pt x="215953" y="189989"/>
                  </a:lnTo>
                  <a:lnTo>
                    <a:pt x="262196" y="210529"/>
                  </a:lnTo>
                  <a:lnTo>
                    <a:pt x="282648" y="224706"/>
                  </a:lnTo>
                  <a:lnTo>
                    <a:pt x="328272" y="275620"/>
                  </a:lnTo>
                  <a:lnTo>
                    <a:pt x="350274" y="324984"/>
                  </a:lnTo>
                  <a:lnTo>
                    <a:pt x="350100" y="361809"/>
                  </a:lnTo>
                  <a:lnTo>
                    <a:pt x="337050" y="396767"/>
                  </a:lnTo>
                  <a:lnTo>
                    <a:pt x="321765" y="412373"/>
                  </a:lnTo>
                  <a:lnTo>
                    <a:pt x="262807" y="439697"/>
                  </a:lnTo>
                  <a:lnTo>
                    <a:pt x="252413" y="443407"/>
                  </a:lnTo>
                  <a:lnTo>
                    <a:pt x="197912" y="441518"/>
                  </a:lnTo>
                  <a:lnTo>
                    <a:pt x="178984" y="4403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88669" y="3495461"/>
              <a:ext cx="263377" cy="364390"/>
            </a:xfrm>
            <a:custGeom>
              <a:avLst/>
              <a:gdLst/>
              <a:ahLst/>
              <a:cxnLst/>
              <a:rect l="0" t="0" r="0" b="0"/>
              <a:pathLst>
                <a:path w="263377" h="364390">
                  <a:moveTo>
                    <a:pt x="101217" y="21057"/>
                  </a:moveTo>
                  <a:lnTo>
                    <a:pt x="77170" y="30632"/>
                  </a:lnTo>
                  <a:lnTo>
                    <a:pt x="55747" y="48590"/>
                  </a:lnTo>
                  <a:lnTo>
                    <a:pt x="35751" y="75618"/>
                  </a:lnTo>
                  <a:lnTo>
                    <a:pt x="14101" y="132184"/>
                  </a:lnTo>
                  <a:lnTo>
                    <a:pt x="734" y="187634"/>
                  </a:lnTo>
                  <a:lnTo>
                    <a:pt x="0" y="250580"/>
                  </a:lnTo>
                  <a:lnTo>
                    <a:pt x="10773" y="302831"/>
                  </a:lnTo>
                  <a:lnTo>
                    <a:pt x="26325" y="330583"/>
                  </a:lnTo>
                  <a:lnTo>
                    <a:pt x="51341" y="353624"/>
                  </a:lnTo>
                  <a:lnTo>
                    <a:pt x="73980" y="361887"/>
                  </a:lnTo>
                  <a:lnTo>
                    <a:pt x="98470" y="364389"/>
                  </a:lnTo>
                  <a:lnTo>
                    <a:pt x="121053" y="361602"/>
                  </a:lnTo>
                  <a:lnTo>
                    <a:pt x="164146" y="341876"/>
                  </a:lnTo>
                  <a:lnTo>
                    <a:pt x="226620" y="294678"/>
                  </a:lnTo>
                  <a:lnTo>
                    <a:pt x="233952" y="287699"/>
                  </a:lnTo>
                  <a:lnTo>
                    <a:pt x="249860" y="255520"/>
                  </a:lnTo>
                  <a:lnTo>
                    <a:pt x="263376" y="202725"/>
                  </a:lnTo>
                  <a:lnTo>
                    <a:pt x="257207" y="147236"/>
                  </a:lnTo>
                  <a:lnTo>
                    <a:pt x="239134" y="91215"/>
                  </a:lnTo>
                  <a:lnTo>
                    <a:pt x="206177" y="35625"/>
                  </a:lnTo>
                  <a:lnTo>
                    <a:pt x="191150" y="20513"/>
                  </a:lnTo>
                  <a:lnTo>
                    <a:pt x="164128" y="6598"/>
                  </a:lnTo>
                  <a:lnTo>
                    <a:pt x="1328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44391" y="3411233"/>
              <a:ext cx="279564" cy="406382"/>
            </a:xfrm>
            <a:custGeom>
              <a:avLst/>
              <a:gdLst/>
              <a:ahLst/>
              <a:cxnLst/>
              <a:rect l="0" t="0" r="0" b="0"/>
              <a:pathLst>
                <a:path w="279564" h="406382">
                  <a:moveTo>
                    <a:pt x="103463" y="52642"/>
                  </a:moveTo>
                  <a:lnTo>
                    <a:pt x="81107" y="63821"/>
                  </a:lnTo>
                  <a:lnTo>
                    <a:pt x="67011" y="78667"/>
                  </a:lnTo>
                  <a:lnTo>
                    <a:pt x="29337" y="140426"/>
                  </a:lnTo>
                  <a:lnTo>
                    <a:pt x="17876" y="167696"/>
                  </a:lnTo>
                  <a:lnTo>
                    <a:pt x="7399" y="229743"/>
                  </a:lnTo>
                  <a:lnTo>
                    <a:pt x="0" y="287407"/>
                  </a:lnTo>
                  <a:lnTo>
                    <a:pt x="4307" y="324193"/>
                  </a:lnTo>
                  <a:lnTo>
                    <a:pt x="12991" y="343347"/>
                  </a:lnTo>
                  <a:lnTo>
                    <a:pt x="37629" y="374708"/>
                  </a:lnTo>
                  <a:lnTo>
                    <a:pt x="69269" y="396334"/>
                  </a:lnTo>
                  <a:lnTo>
                    <a:pt x="108280" y="406381"/>
                  </a:lnTo>
                  <a:lnTo>
                    <a:pt x="143885" y="403768"/>
                  </a:lnTo>
                  <a:lnTo>
                    <a:pt x="176662" y="389996"/>
                  </a:lnTo>
                  <a:lnTo>
                    <a:pt x="225636" y="350681"/>
                  </a:lnTo>
                  <a:lnTo>
                    <a:pt x="259287" y="288569"/>
                  </a:lnTo>
                  <a:lnTo>
                    <a:pt x="276660" y="234599"/>
                  </a:lnTo>
                  <a:lnTo>
                    <a:pt x="279563" y="191693"/>
                  </a:lnTo>
                  <a:lnTo>
                    <a:pt x="270656" y="131625"/>
                  </a:lnTo>
                  <a:lnTo>
                    <a:pt x="252043" y="79682"/>
                  </a:lnTo>
                  <a:lnTo>
                    <a:pt x="202988" y="16643"/>
                  </a:lnTo>
                  <a:lnTo>
                    <a:pt x="191371" y="7397"/>
                  </a:lnTo>
                  <a:lnTo>
                    <a:pt x="1771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90051" y="3527046"/>
              <a:ext cx="115815" cy="210571"/>
            </a:xfrm>
            <a:custGeom>
              <a:avLst/>
              <a:gdLst/>
              <a:ahLst/>
              <a:cxnLst/>
              <a:rect l="0" t="0" r="0" b="0"/>
              <a:pathLst>
                <a:path w="115815" h="210571">
                  <a:moveTo>
                    <a:pt x="115814" y="0"/>
                  </a:moveTo>
                  <a:lnTo>
                    <a:pt x="66316" y="58563"/>
                  </a:lnTo>
                  <a:lnTo>
                    <a:pt x="34657" y="114398"/>
                  </a:lnTo>
                  <a:lnTo>
                    <a:pt x="14443" y="17433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747937" y="3495461"/>
              <a:ext cx="231628" cy="252685"/>
            </a:xfrm>
            <a:custGeom>
              <a:avLst/>
              <a:gdLst/>
              <a:ahLst/>
              <a:cxnLst/>
              <a:rect l="0" t="0" r="0" b="0"/>
              <a:pathLst>
                <a:path w="231628" h="252685">
                  <a:moveTo>
                    <a:pt x="231627" y="252684"/>
                  </a:moveTo>
                  <a:lnTo>
                    <a:pt x="187305" y="198809"/>
                  </a:lnTo>
                  <a:lnTo>
                    <a:pt x="136580" y="141648"/>
                  </a:lnTo>
                  <a:lnTo>
                    <a:pt x="92523" y="90070"/>
                  </a:lnTo>
                  <a:lnTo>
                    <a:pt x="35754" y="335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190864" y="3337533"/>
              <a:ext cx="233734" cy="490329"/>
            </a:xfrm>
            <a:custGeom>
              <a:avLst/>
              <a:gdLst/>
              <a:ahLst/>
              <a:cxnLst/>
              <a:rect l="0" t="0" r="0" b="0"/>
              <a:pathLst>
                <a:path w="233734" h="490329">
                  <a:moveTo>
                    <a:pt x="146669" y="0"/>
                  </a:moveTo>
                  <a:lnTo>
                    <a:pt x="85796" y="42662"/>
                  </a:lnTo>
                  <a:lnTo>
                    <a:pt x="71651" y="57565"/>
                  </a:lnTo>
                  <a:lnTo>
                    <a:pt x="43565" y="111523"/>
                  </a:lnTo>
                  <a:lnTo>
                    <a:pt x="23791" y="173891"/>
                  </a:lnTo>
                  <a:lnTo>
                    <a:pt x="7576" y="225179"/>
                  </a:lnTo>
                  <a:lnTo>
                    <a:pt x="1731" y="277420"/>
                  </a:lnTo>
                  <a:lnTo>
                    <a:pt x="0" y="329943"/>
                  </a:lnTo>
                  <a:lnTo>
                    <a:pt x="1826" y="381381"/>
                  </a:lnTo>
                  <a:lnTo>
                    <a:pt x="22219" y="438157"/>
                  </a:lnTo>
                  <a:lnTo>
                    <a:pt x="36376" y="460289"/>
                  </a:lnTo>
                  <a:lnTo>
                    <a:pt x="54366" y="477924"/>
                  </a:lnTo>
                  <a:lnTo>
                    <a:pt x="77180" y="487321"/>
                  </a:lnTo>
                  <a:lnTo>
                    <a:pt x="101747" y="490328"/>
                  </a:lnTo>
                  <a:lnTo>
                    <a:pt x="124364" y="487765"/>
                  </a:lnTo>
                  <a:lnTo>
                    <a:pt x="156828" y="474156"/>
                  </a:lnTo>
                  <a:lnTo>
                    <a:pt x="183085" y="455306"/>
                  </a:lnTo>
                  <a:lnTo>
                    <a:pt x="211748" y="419570"/>
                  </a:lnTo>
                  <a:lnTo>
                    <a:pt x="233733" y="368291"/>
                  </a:lnTo>
                  <a:lnTo>
                    <a:pt x="233557" y="325673"/>
                  </a:lnTo>
                  <a:lnTo>
                    <a:pt x="226096" y="287179"/>
                  </a:lnTo>
                  <a:lnTo>
                    <a:pt x="210888" y="259135"/>
                  </a:lnTo>
                  <a:lnTo>
                    <a:pt x="195098" y="246583"/>
                  </a:lnTo>
                  <a:lnTo>
                    <a:pt x="175212" y="238274"/>
                  </a:lnTo>
                  <a:lnTo>
                    <a:pt x="150776" y="234581"/>
                  </a:lnTo>
                  <a:lnTo>
                    <a:pt x="92473" y="248683"/>
                  </a:lnTo>
                  <a:lnTo>
                    <a:pt x="7297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00776" y="3348062"/>
              <a:ext cx="339860" cy="480423"/>
            </a:xfrm>
            <a:custGeom>
              <a:avLst/>
              <a:gdLst/>
              <a:ahLst/>
              <a:cxnLst/>
              <a:rect l="0" t="0" r="0" b="0"/>
              <a:pathLst>
                <a:path w="339860" h="480423">
                  <a:moveTo>
                    <a:pt x="131555" y="21057"/>
                  </a:moveTo>
                  <a:lnTo>
                    <a:pt x="77441" y="63718"/>
                  </a:lnTo>
                  <a:lnTo>
                    <a:pt x="50010" y="87510"/>
                  </a:lnTo>
                  <a:lnTo>
                    <a:pt x="19781" y="132579"/>
                  </a:lnTo>
                  <a:lnTo>
                    <a:pt x="6921" y="187712"/>
                  </a:lnTo>
                  <a:lnTo>
                    <a:pt x="0" y="237852"/>
                  </a:lnTo>
                  <a:lnTo>
                    <a:pt x="5489" y="294302"/>
                  </a:lnTo>
                  <a:lnTo>
                    <a:pt x="24591" y="356485"/>
                  </a:lnTo>
                  <a:lnTo>
                    <a:pt x="33713" y="383045"/>
                  </a:lnTo>
                  <a:lnTo>
                    <a:pt x="65393" y="432429"/>
                  </a:lnTo>
                  <a:lnTo>
                    <a:pt x="82263" y="446824"/>
                  </a:lnTo>
                  <a:lnTo>
                    <a:pt x="125930" y="475561"/>
                  </a:lnTo>
                  <a:lnTo>
                    <a:pt x="149332" y="480422"/>
                  </a:lnTo>
                  <a:lnTo>
                    <a:pt x="183226" y="477569"/>
                  </a:lnTo>
                  <a:lnTo>
                    <a:pt x="201703" y="469226"/>
                  </a:lnTo>
                  <a:lnTo>
                    <a:pt x="263245" y="433448"/>
                  </a:lnTo>
                  <a:lnTo>
                    <a:pt x="306883" y="378257"/>
                  </a:lnTo>
                  <a:lnTo>
                    <a:pt x="330653" y="323163"/>
                  </a:lnTo>
                  <a:lnTo>
                    <a:pt x="339859" y="264006"/>
                  </a:lnTo>
                  <a:lnTo>
                    <a:pt x="335865" y="213274"/>
                  </a:lnTo>
                  <a:lnTo>
                    <a:pt x="327272" y="161198"/>
                  </a:lnTo>
                  <a:lnTo>
                    <a:pt x="305483" y="101945"/>
                  </a:lnTo>
                  <a:lnTo>
                    <a:pt x="266142" y="46382"/>
                  </a:lnTo>
                  <a:lnTo>
                    <a:pt x="2263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27984" y="3348062"/>
              <a:ext cx="385279" cy="471021"/>
            </a:xfrm>
            <a:custGeom>
              <a:avLst/>
              <a:gdLst/>
              <a:ahLst/>
              <a:cxnLst/>
              <a:rect l="0" t="0" r="0" b="0"/>
              <a:pathLst>
                <a:path w="385279" h="471021">
                  <a:moveTo>
                    <a:pt x="136016" y="21057"/>
                  </a:moveTo>
                  <a:lnTo>
                    <a:pt x="82140" y="41355"/>
                  </a:lnTo>
                  <a:lnTo>
                    <a:pt x="44135" y="75629"/>
                  </a:lnTo>
                  <a:lnTo>
                    <a:pt x="13751" y="121784"/>
                  </a:lnTo>
                  <a:lnTo>
                    <a:pt x="3473" y="162166"/>
                  </a:lnTo>
                  <a:lnTo>
                    <a:pt x="0" y="224969"/>
                  </a:lnTo>
                  <a:lnTo>
                    <a:pt x="2434" y="280528"/>
                  </a:lnTo>
                  <a:lnTo>
                    <a:pt x="17125" y="337589"/>
                  </a:lnTo>
                  <a:lnTo>
                    <a:pt x="29689" y="375587"/>
                  </a:lnTo>
                  <a:lnTo>
                    <a:pt x="68505" y="425626"/>
                  </a:lnTo>
                  <a:lnTo>
                    <a:pt x="95735" y="448465"/>
                  </a:lnTo>
                  <a:lnTo>
                    <a:pt x="131620" y="464461"/>
                  </a:lnTo>
                  <a:lnTo>
                    <a:pt x="177477" y="471020"/>
                  </a:lnTo>
                  <a:lnTo>
                    <a:pt x="228109" y="467374"/>
                  </a:lnTo>
                  <a:lnTo>
                    <a:pt x="280809" y="454493"/>
                  </a:lnTo>
                  <a:lnTo>
                    <a:pt x="321894" y="430631"/>
                  </a:lnTo>
                  <a:lnTo>
                    <a:pt x="352886" y="397798"/>
                  </a:lnTo>
                  <a:lnTo>
                    <a:pt x="373133" y="356347"/>
                  </a:lnTo>
                  <a:lnTo>
                    <a:pt x="385278" y="304313"/>
                  </a:lnTo>
                  <a:lnTo>
                    <a:pt x="382435" y="243385"/>
                  </a:lnTo>
                  <a:lnTo>
                    <a:pt x="369438" y="183430"/>
                  </a:lnTo>
                  <a:lnTo>
                    <a:pt x="345554" y="126527"/>
                  </a:lnTo>
                  <a:lnTo>
                    <a:pt x="318306" y="75816"/>
                  </a:lnTo>
                  <a:lnTo>
                    <a:pt x="286214" y="48330"/>
                  </a:lnTo>
                  <a:lnTo>
                    <a:pt x="223833" y="8791"/>
                  </a:lnTo>
                  <a:lnTo>
                    <a:pt x="2097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569740" y="3105906"/>
            <a:ext cx="2304503" cy="589597"/>
            <a:chOff x="6569740" y="3105906"/>
            <a:chExt cx="2304503" cy="589597"/>
          </a:xfrm>
        </p:grpSpPr>
        <p:sp>
          <p:nvSpPr>
            <p:cNvPr id="96" name="Freeform 95"/>
            <p:cNvSpPr/>
            <p:nvPr/>
          </p:nvSpPr>
          <p:spPr>
            <a:xfrm>
              <a:off x="6832995" y="3232248"/>
              <a:ext cx="84228" cy="463255"/>
            </a:xfrm>
            <a:custGeom>
              <a:avLst/>
              <a:gdLst/>
              <a:ahLst/>
              <a:cxnLst/>
              <a:rect l="0" t="0" r="0" b="0"/>
              <a:pathLst>
                <a:path w="84228" h="463255">
                  <a:moveTo>
                    <a:pt x="84227" y="0"/>
                  </a:moveTo>
                  <a:lnTo>
                    <a:pt x="60509" y="53028"/>
                  </a:lnTo>
                  <a:lnTo>
                    <a:pt x="46961" y="103238"/>
                  </a:lnTo>
                  <a:lnTo>
                    <a:pt x="43071" y="164456"/>
                  </a:lnTo>
                  <a:lnTo>
                    <a:pt x="39277" y="219914"/>
                  </a:lnTo>
                  <a:lnTo>
                    <a:pt x="33864" y="276510"/>
                  </a:lnTo>
                  <a:lnTo>
                    <a:pt x="29141" y="334613"/>
                  </a:lnTo>
                  <a:lnTo>
                    <a:pt x="20332" y="385754"/>
                  </a:lnTo>
                  <a:lnTo>
                    <a:pt x="4584" y="44732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569740" y="3274362"/>
              <a:ext cx="252727" cy="244596"/>
            </a:xfrm>
            <a:custGeom>
              <a:avLst/>
              <a:gdLst/>
              <a:ahLst/>
              <a:cxnLst/>
              <a:rect l="0" t="0" r="0" b="0"/>
              <a:pathLst>
                <a:path w="252727" h="244596">
                  <a:moveTo>
                    <a:pt x="252726" y="136871"/>
                  </a:moveTo>
                  <a:lnTo>
                    <a:pt x="190445" y="171617"/>
                  </a:lnTo>
                  <a:lnTo>
                    <a:pt x="142634" y="191871"/>
                  </a:lnTo>
                  <a:lnTo>
                    <a:pt x="80729" y="223501"/>
                  </a:lnTo>
                  <a:lnTo>
                    <a:pt x="33008" y="244060"/>
                  </a:lnTo>
                  <a:lnTo>
                    <a:pt x="23189" y="244595"/>
                  </a:lnTo>
                  <a:lnTo>
                    <a:pt x="6040" y="238951"/>
                  </a:lnTo>
                  <a:lnTo>
                    <a:pt x="1701" y="231830"/>
                  </a:lnTo>
                  <a:lnTo>
                    <a:pt x="0" y="211440"/>
                  </a:lnTo>
                  <a:lnTo>
                    <a:pt x="11490" y="149709"/>
                  </a:lnTo>
                  <a:lnTo>
                    <a:pt x="29409" y="86656"/>
                  </a:lnTo>
                  <a:lnTo>
                    <a:pt x="50514" y="34491"/>
                  </a:lnTo>
                  <a:lnTo>
                    <a:pt x="63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949610" y="3253305"/>
              <a:ext cx="270763" cy="382032"/>
            </a:xfrm>
            <a:custGeom>
              <a:avLst/>
              <a:gdLst/>
              <a:ahLst/>
              <a:cxnLst/>
              <a:rect l="0" t="0" r="0" b="0"/>
              <a:pathLst>
                <a:path w="270763" h="382032">
                  <a:moveTo>
                    <a:pt x="115012" y="31586"/>
                  </a:moveTo>
                  <a:lnTo>
                    <a:pt x="92654" y="37175"/>
                  </a:lnTo>
                  <a:lnTo>
                    <a:pt x="75439" y="49278"/>
                  </a:lnTo>
                  <a:lnTo>
                    <a:pt x="38137" y="96870"/>
                  </a:lnTo>
                  <a:lnTo>
                    <a:pt x="12913" y="148510"/>
                  </a:lnTo>
                  <a:lnTo>
                    <a:pt x="3261" y="192962"/>
                  </a:lnTo>
                  <a:lnTo>
                    <a:pt x="0" y="254795"/>
                  </a:lnTo>
                  <a:lnTo>
                    <a:pt x="5025" y="297893"/>
                  </a:lnTo>
                  <a:lnTo>
                    <a:pt x="19512" y="334710"/>
                  </a:lnTo>
                  <a:lnTo>
                    <a:pt x="38623" y="362256"/>
                  </a:lnTo>
                  <a:lnTo>
                    <a:pt x="64692" y="379646"/>
                  </a:lnTo>
                  <a:lnTo>
                    <a:pt x="87578" y="382031"/>
                  </a:lnTo>
                  <a:lnTo>
                    <a:pt x="112178" y="378022"/>
                  </a:lnTo>
                  <a:lnTo>
                    <a:pt x="145757" y="361441"/>
                  </a:lnTo>
                  <a:lnTo>
                    <a:pt x="185425" y="324990"/>
                  </a:lnTo>
                  <a:lnTo>
                    <a:pt x="229440" y="272388"/>
                  </a:lnTo>
                  <a:lnTo>
                    <a:pt x="250222" y="220138"/>
                  </a:lnTo>
                  <a:lnTo>
                    <a:pt x="265593" y="164757"/>
                  </a:lnTo>
                  <a:lnTo>
                    <a:pt x="270762" y="122777"/>
                  </a:lnTo>
                  <a:lnTo>
                    <a:pt x="265733" y="97852"/>
                  </a:lnTo>
                  <a:lnTo>
                    <a:pt x="236895" y="42522"/>
                  </a:lnTo>
                  <a:lnTo>
                    <a:pt x="223384" y="21238"/>
                  </a:lnTo>
                  <a:lnTo>
                    <a:pt x="215336" y="14159"/>
                  </a:lnTo>
                  <a:lnTo>
                    <a:pt x="1781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298953" y="3263834"/>
              <a:ext cx="269120" cy="322090"/>
            </a:xfrm>
            <a:custGeom>
              <a:avLst/>
              <a:gdLst/>
              <a:ahLst/>
              <a:cxnLst/>
              <a:rect l="0" t="0" r="0" b="0"/>
              <a:pathLst>
                <a:path w="269120" h="322090">
                  <a:moveTo>
                    <a:pt x="102581" y="21057"/>
                  </a:moveTo>
                  <a:lnTo>
                    <a:pt x="58618" y="55954"/>
                  </a:lnTo>
                  <a:lnTo>
                    <a:pt x="27563" y="95410"/>
                  </a:lnTo>
                  <a:lnTo>
                    <a:pt x="5065" y="153074"/>
                  </a:lnTo>
                  <a:lnTo>
                    <a:pt x="0" y="215894"/>
                  </a:lnTo>
                  <a:lnTo>
                    <a:pt x="7325" y="263750"/>
                  </a:lnTo>
                  <a:lnTo>
                    <a:pt x="23793" y="294307"/>
                  </a:lnTo>
                  <a:lnTo>
                    <a:pt x="36758" y="310567"/>
                  </a:lnTo>
                  <a:lnTo>
                    <a:pt x="56559" y="319354"/>
                  </a:lnTo>
                  <a:lnTo>
                    <a:pt x="79787" y="322089"/>
                  </a:lnTo>
                  <a:lnTo>
                    <a:pt x="133938" y="311318"/>
                  </a:lnTo>
                  <a:lnTo>
                    <a:pt x="176234" y="288529"/>
                  </a:lnTo>
                  <a:lnTo>
                    <a:pt x="223328" y="241330"/>
                  </a:lnTo>
                  <a:lnTo>
                    <a:pt x="258279" y="178912"/>
                  </a:lnTo>
                  <a:lnTo>
                    <a:pt x="267256" y="141788"/>
                  </a:lnTo>
                  <a:lnTo>
                    <a:pt x="269119" y="88492"/>
                  </a:lnTo>
                  <a:lnTo>
                    <a:pt x="265115" y="65066"/>
                  </a:lnTo>
                  <a:lnTo>
                    <a:pt x="250695" y="37736"/>
                  </a:lnTo>
                  <a:lnTo>
                    <a:pt x="235089" y="25350"/>
                  </a:lnTo>
                  <a:lnTo>
                    <a:pt x="1973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717388" y="3305948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94757" y="0"/>
                  </a:moveTo>
                  <a:lnTo>
                    <a:pt x="45259" y="5959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654218" y="3263834"/>
              <a:ext cx="200042" cy="168457"/>
            </a:xfrm>
            <a:custGeom>
              <a:avLst/>
              <a:gdLst/>
              <a:ahLst/>
              <a:cxnLst/>
              <a:rect l="0" t="0" r="0" b="0"/>
              <a:pathLst>
                <a:path w="200042" h="168457">
                  <a:moveTo>
                    <a:pt x="200041" y="168456"/>
                  </a:moveTo>
                  <a:lnTo>
                    <a:pt x="150542" y="113369"/>
                  </a:lnTo>
                  <a:lnTo>
                    <a:pt x="94108" y="61492"/>
                  </a:lnTo>
                  <a:lnTo>
                    <a:pt x="31528" y="145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949015" y="3122356"/>
              <a:ext cx="237914" cy="352049"/>
            </a:xfrm>
            <a:custGeom>
              <a:avLst/>
              <a:gdLst/>
              <a:ahLst/>
              <a:cxnLst/>
              <a:rect l="0" t="0" r="0" b="0"/>
              <a:pathLst>
                <a:path w="237914" h="352049">
                  <a:moveTo>
                    <a:pt x="0" y="15136"/>
                  </a:moveTo>
                  <a:lnTo>
                    <a:pt x="57265" y="15136"/>
                  </a:lnTo>
                  <a:lnTo>
                    <a:pt x="106655" y="12017"/>
                  </a:lnTo>
                  <a:lnTo>
                    <a:pt x="155214" y="6802"/>
                  </a:lnTo>
                  <a:lnTo>
                    <a:pt x="218185" y="0"/>
                  </a:lnTo>
                  <a:lnTo>
                    <a:pt x="235792" y="6849"/>
                  </a:lnTo>
                  <a:lnTo>
                    <a:pt x="237913" y="11951"/>
                  </a:lnTo>
                  <a:lnTo>
                    <a:pt x="235818" y="17692"/>
                  </a:lnTo>
                  <a:lnTo>
                    <a:pt x="226471" y="32650"/>
                  </a:lnTo>
                  <a:lnTo>
                    <a:pt x="201717" y="93727"/>
                  </a:lnTo>
                  <a:lnTo>
                    <a:pt x="168215" y="156477"/>
                  </a:lnTo>
                  <a:lnTo>
                    <a:pt x="133330" y="218539"/>
                  </a:lnTo>
                  <a:lnTo>
                    <a:pt x="98262" y="279672"/>
                  </a:lnTo>
                  <a:lnTo>
                    <a:pt x="66291" y="334068"/>
                  </a:lnTo>
                  <a:lnTo>
                    <a:pt x="52643" y="352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30251" y="3179606"/>
              <a:ext cx="290222" cy="350440"/>
            </a:xfrm>
            <a:custGeom>
              <a:avLst/>
              <a:gdLst/>
              <a:ahLst/>
              <a:cxnLst/>
              <a:rect l="0" t="0" r="0" b="0"/>
              <a:pathLst>
                <a:path w="290222" h="350440">
                  <a:moveTo>
                    <a:pt x="166205" y="31585"/>
                  </a:moveTo>
                  <a:lnTo>
                    <a:pt x="143848" y="37174"/>
                  </a:lnTo>
                  <a:lnTo>
                    <a:pt x="89214" y="72702"/>
                  </a:lnTo>
                  <a:lnTo>
                    <a:pt x="66476" y="88464"/>
                  </a:lnTo>
                  <a:lnTo>
                    <a:pt x="32420" y="143017"/>
                  </a:lnTo>
                  <a:lnTo>
                    <a:pt x="9145" y="205704"/>
                  </a:lnTo>
                  <a:lnTo>
                    <a:pt x="0" y="265760"/>
                  </a:lnTo>
                  <a:lnTo>
                    <a:pt x="4005" y="302962"/>
                  </a:lnTo>
                  <a:lnTo>
                    <a:pt x="12617" y="322213"/>
                  </a:lnTo>
                  <a:lnTo>
                    <a:pt x="18190" y="330622"/>
                  </a:lnTo>
                  <a:lnTo>
                    <a:pt x="33740" y="343085"/>
                  </a:lnTo>
                  <a:lnTo>
                    <a:pt x="42800" y="348046"/>
                  </a:lnTo>
                  <a:lnTo>
                    <a:pt x="68464" y="350439"/>
                  </a:lnTo>
                  <a:lnTo>
                    <a:pt x="98198" y="346433"/>
                  </a:lnTo>
                  <a:lnTo>
                    <a:pt x="138906" y="331024"/>
                  </a:lnTo>
                  <a:lnTo>
                    <a:pt x="193647" y="292405"/>
                  </a:lnTo>
                  <a:lnTo>
                    <a:pt x="237916" y="251041"/>
                  </a:lnTo>
                  <a:lnTo>
                    <a:pt x="261672" y="212553"/>
                  </a:lnTo>
                  <a:lnTo>
                    <a:pt x="280772" y="157626"/>
                  </a:lnTo>
                  <a:lnTo>
                    <a:pt x="290221" y="101716"/>
                  </a:lnTo>
                  <a:lnTo>
                    <a:pt x="286268" y="65233"/>
                  </a:lnTo>
                  <a:lnTo>
                    <a:pt x="277668" y="46150"/>
                  </a:lnTo>
                  <a:lnTo>
                    <a:pt x="253083" y="14835"/>
                  </a:lnTo>
                  <a:lnTo>
                    <a:pt x="239523" y="6593"/>
                  </a:lnTo>
                  <a:lnTo>
                    <a:pt x="2188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513005" y="3105906"/>
              <a:ext cx="361238" cy="444777"/>
            </a:xfrm>
            <a:custGeom>
              <a:avLst/>
              <a:gdLst/>
              <a:ahLst/>
              <a:cxnLst/>
              <a:rect l="0" t="0" r="0" b="0"/>
              <a:pathLst>
                <a:path w="361238" h="444777">
                  <a:moveTo>
                    <a:pt x="109834" y="73700"/>
                  </a:moveTo>
                  <a:lnTo>
                    <a:pt x="62396" y="103008"/>
                  </a:lnTo>
                  <a:lnTo>
                    <a:pt x="40146" y="134377"/>
                  </a:lnTo>
                  <a:lnTo>
                    <a:pt x="20073" y="186898"/>
                  </a:lnTo>
                  <a:lnTo>
                    <a:pt x="4843" y="245452"/>
                  </a:lnTo>
                  <a:lnTo>
                    <a:pt x="0" y="277546"/>
                  </a:lnTo>
                  <a:lnTo>
                    <a:pt x="6423" y="333158"/>
                  </a:lnTo>
                  <a:lnTo>
                    <a:pt x="14741" y="357470"/>
                  </a:lnTo>
                  <a:lnTo>
                    <a:pt x="52945" y="413868"/>
                  </a:lnTo>
                  <a:lnTo>
                    <a:pt x="73632" y="426877"/>
                  </a:lnTo>
                  <a:lnTo>
                    <a:pt x="125040" y="444760"/>
                  </a:lnTo>
                  <a:lnTo>
                    <a:pt x="166332" y="444776"/>
                  </a:lnTo>
                  <a:lnTo>
                    <a:pt x="221037" y="425896"/>
                  </a:lnTo>
                  <a:lnTo>
                    <a:pt x="266851" y="396517"/>
                  </a:lnTo>
                  <a:lnTo>
                    <a:pt x="309696" y="351675"/>
                  </a:lnTo>
                  <a:lnTo>
                    <a:pt x="342379" y="297758"/>
                  </a:lnTo>
                  <a:lnTo>
                    <a:pt x="356031" y="256031"/>
                  </a:lnTo>
                  <a:lnTo>
                    <a:pt x="361237" y="200010"/>
                  </a:lnTo>
                  <a:lnTo>
                    <a:pt x="359609" y="171952"/>
                  </a:lnTo>
                  <a:lnTo>
                    <a:pt x="345538" y="132187"/>
                  </a:lnTo>
                  <a:lnTo>
                    <a:pt x="312998" y="77791"/>
                  </a:lnTo>
                  <a:lnTo>
                    <a:pt x="292936" y="57581"/>
                  </a:lnTo>
                  <a:lnTo>
                    <a:pt x="234343" y="14082"/>
                  </a:lnTo>
                  <a:lnTo>
                    <a:pt x="2045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3263834" y="1735198"/>
            <a:ext cx="4495670" cy="549486"/>
            <a:chOff x="3263834" y="1735198"/>
            <a:chExt cx="4495670" cy="549486"/>
          </a:xfrm>
        </p:grpSpPr>
        <p:sp>
          <p:nvSpPr>
            <p:cNvPr id="106" name="Freeform 105"/>
            <p:cNvSpPr/>
            <p:nvPr/>
          </p:nvSpPr>
          <p:spPr>
            <a:xfrm>
              <a:off x="3263834" y="227415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00704" y="225309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69160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012821" y="1979357"/>
              <a:ext cx="9066" cy="210571"/>
            </a:xfrm>
            <a:custGeom>
              <a:avLst/>
              <a:gdLst/>
              <a:ahLst/>
              <a:cxnLst/>
              <a:rect l="0" t="0" r="0" b="0"/>
              <a:pathLst>
                <a:path w="9066" h="210571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8472" y="168552"/>
                  </a:lnTo>
                  <a:lnTo>
                    <a:pt x="906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895544" y="1918926"/>
              <a:ext cx="284270" cy="260474"/>
            </a:xfrm>
            <a:custGeom>
              <a:avLst/>
              <a:gdLst/>
              <a:ahLst/>
              <a:cxnLst/>
              <a:rect l="0" t="0" r="0" b="0"/>
              <a:pathLst>
                <a:path w="284270" h="260474">
                  <a:moveTo>
                    <a:pt x="0" y="92017"/>
                  </a:moveTo>
                  <a:lnTo>
                    <a:pt x="5589" y="69660"/>
                  </a:lnTo>
                  <a:lnTo>
                    <a:pt x="17691" y="52444"/>
                  </a:lnTo>
                  <a:lnTo>
                    <a:pt x="47356" y="29599"/>
                  </a:lnTo>
                  <a:lnTo>
                    <a:pt x="99301" y="6508"/>
                  </a:lnTo>
                  <a:lnTo>
                    <a:pt x="140686" y="0"/>
                  </a:lnTo>
                  <a:lnTo>
                    <a:pt x="176995" y="3661"/>
                  </a:lnTo>
                  <a:lnTo>
                    <a:pt x="196038" y="12193"/>
                  </a:lnTo>
                  <a:lnTo>
                    <a:pt x="204391" y="17744"/>
                  </a:lnTo>
                  <a:lnTo>
                    <a:pt x="216792" y="33270"/>
                  </a:lnTo>
                  <a:lnTo>
                    <a:pt x="221737" y="42324"/>
                  </a:lnTo>
                  <a:lnTo>
                    <a:pt x="224112" y="61742"/>
                  </a:lnTo>
                  <a:lnTo>
                    <a:pt x="220098" y="82071"/>
                  </a:lnTo>
                  <a:lnTo>
                    <a:pt x="210515" y="102804"/>
                  </a:lnTo>
                  <a:lnTo>
                    <a:pt x="195338" y="117478"/>
                  </a:lnTo>
                  <a:lnTo>
                    <a:pt x="186377" y="123029"/>
                  </a:lnTo>
                  <a:lnTo>
                    <a:pt x="181573" y="131409"/>
                  </a:lnTo>
                  <a:lnTo>
                    <a:pt x="179355" y="153198"/>
                  </a:lnTo>
                  <a:lnTo>
                    <a:pt x="182741" y="163220"/>
                  </a:lnTo>
                  <a:lnTo>
                    <a:pt x="217390" y="203530"/>
                  </a:lnTo>
                  <a:lnTo>
                    <a:pt x="277372" y="254203"/>
                  </a:lnTo>
                  <a:lnTo>
                    <a:pt x="284269" y="260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239950" y="2032000"/>
              <a:ext cx="156819" cy="161029"/>
            </a:xfrm>
            <a:custGeom>
              <a:avLst/>
              <a:gdLst/>
              <a:ahLst/>
              <a:cxnLst/>
              <a:rect l="0" t="0" r="0" b="0"/>
              <a:pathLst>
                <a:path w="156819" h="161029">
                  <a:moveTo>
                    <a:pt x="87262" y="21057"/>
                  </a:moveTo>
                  <a:lnTo>
                    <a:pt x="76084" y="9878"/>
                  </a:lnTo>
                  <a:lnTo>
                    <a:pt x="69281" y="8925"/>
                  </a:lnTo>
                  <a:lnTo>
                    <a:pt x="52365" y="14105"/>
                  </a:lnTo>
                  <a:lnTo>
                    <a:pt x="28699" y="30175"/>
                  </a:lnTo>
                  <a:lnTo>
                    <a:pt x="12459" y="55344"/>
                  </a:lnTo>
                  <a:lnTo>
                    <a:pt x="237" y="85028"/>
                  </a:lnTo>
                  <a:lnTo>
                    <a:pt x="0" y="95290"/>
                  </a:lnTo>
                  <a:lnTo>
                    <a:pt x="5975" y="116050"/>
                  </a:lnTo>
                  <a:lnTo>
                    <a:pt x="19549" y="133856"/>
                  </a:lnTo>
                  <a:lnTo>
                    <a:pt x="37280" y="148399"/>
                  </a:lnTo>
                  <a:lnTo>
                    <a:pt x="56859" y="158762"/>
                  </a:lnTo>
                  <a:lnTo>
                    <a:pt x="80379" y="161028"/>
                  </a:lnTo>
                  <a:lnTo>
                    <a:pt x="104090" y="156966"/>
                  </a:lnTo>
                  <a:lnTo>
                    <a:pt x="130593" y="141524"/>
                  </a:lnTo>
                  <a:lnTo>
                    <a:pt x="145905" y="128800"/>
                  </a:lnTo>
                  <a:lnTo>
                    <a:pt x="154270" y="105987"/>
                  </a:lnTo>
                  <a:lnTo>
                    <a:pt x="156818" y="78691"/>
                  </a:lnTo>
                  <a:lnTo>
                    <a:pt x="154050" y="54861"/>
                  </a:lnTo>
                  <a:lnTo>
                    <a:pt x="142682" y="35691"/>
                  </a:lnTo>
                  <a:lnTo>
                    <a:pt x="1083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45221" y="2010943"/>
              <a:ext cx="155733" cy="172232"/>
            </a:xfrm>
            <a:custGeom>
              <a:avLst/>
              <a:gdLst/>
              <a:ahLst/>
              <a:cxnLst/>
              <a:rect l="0" t="0" r="0" b="0"/>
              <a:pathLst>
                <a:path w="155733" h="172232">
                  <a:moveTo>
                    <a:pt x="8333" y="31585"/>
                  </a:moveTo>
                  <a:lnTo>
                    <a:pt x="0" y="69063"/>
                  </a:lnTo>
                  <a:lnTo>
                    <a:pt x="1575" y="107030"/>
                  </a:lnTo>
                  <a:lnTo>
                    <a:pt x="12587" y="156192"/>
                  </a:lnTo>
                  <a:lnTo>
                    <a:pt x="20528" y="163790"/>
                  </a:lnTo>
                  <a:lnTo>
                    <a:pt x="44949" y="172231"/>
                  </a:lnTo>
                  <a:lnTo>
                    <a:pt x="69060" y="169744"/>
                  </a:lnTo>
                  <a:lnTo>
                    <a:pt x="90305" y="159669"/>
                  </a:lnTo>
                  <a:lnTo>
                    <a:pt x="123008" y="124606"/>
                  </a:lnTo>
                  <a:lnTo>
                    <a:pt x="136509" y="103343"/>
                  </a:lnTo>
                  <a:lnTo>
                    <a:pt x="149516" y="65065"/>
                  </a:lnTo>
                  <a:lnTo>
                    <a:pt x="154504" y="19568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43067" y="1997563"/>
              <a:ext cx="147400" cy="160780"/>
            </a:xfrm>
            <a:custGeom>
              <a:avLst/>
              <a:gdLst/>
              <a:ahLst/>
              <a:cxnLst/>
              <a:rect l="0" t="0" r="0" b="0"/>
              <a:pathLst>
                <a:path w="147400" h="160780">
                  <a:moveTo>
                    <a:pt x="0" y="55494"/>
                  </a:moveTo>
                  <a:lnTo>
                    <a:pt x="14654" y="114111"/>
                  </a:lnTo>
                  <a:lnTo>
                    <a:pt x="25858" y="158926"/>
                  </a:lnTo>
                  <a:lnTo>
                    <a:pt x="13108" y="103778"/>
                  </a:lnTo>
                  <a:lnTo>
                    <a:pt x="11038" y="51123"/>
                  </a:lnTo>
                  <a:lnTo>
                    <a:pt x="16994" y="29765"/>
                  </a:lnTo>
                  <a:lnTo>
                    <a:pt x="21858" y="20793"/>
                  </a:lnTo>
                  <a:lnTo>
                    <a:pt x="36621" y="7706"/>
                  </a:lnTo>
                  <a:lnTo>
                    <a:pt x="45471" y="2578"/>
                  </a:lnTo>
                  <a:lnTo>
                    <a:pt x="64663" y="0"/>
                  </a:lnTo>
                  <a:lnTo>
                    <a:pt x="74694" y="950"/>
                  </a:lnTo>
                  <a:lnTo>
                    <a:pt x="92079" y="11365"/>
                  </a:lnTo>
                  <a:lnTo>
                    <a:pt x="122304" y="46647"/>
                  </a:lnTo>
                  <a:lnTo>
                    <a:pt x="138144" y="77049"/>
                  </a:lnTo>
                  <a:lnTo>
                    <a:pt x="146180" y="134472"/>
                  </a:lnTo>
                  <a:lnTo>
                    <a:pt x="147399" y="160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858670" y="1859657"/>
              <a:ext cx="141416" cy="319240"/>
            </a:xfrm>
            <a:custGeom>
              <a:avLst/>
              <a:gdLst/>
              <a:ahLst/>
              <a:cxnLst/>
              <a:rect l="0" t="0" r="0" b="0"/>
              <a:pathLst>
                <a:path w="141416" h="319240">
                  <a:moveTo>
                    <a:pt x="110780" y="193400"/>
                  </a:moveTo>
                  <a:lnTo>
                    <a:pt x="105191" y="176632"/>
                  </a:lnTo>
                  <a:lnTo>
                    <a:pt x="93088" y="165280"/>
                  </a:lnTo>
                  <a:lnTo>
                    <a:pt x="84948" y="160616"/>
                  </a:lnTo>
                  <a:lnTo>
                    <a:pt x="66544" y="158552"/>
                  </a:lnTo>
                  <a:lnTo>
                    <a:pt x="47836" y="162704"/>
                  </a:lnTo>
                  <a:lnTo>
                    <a:pt x="31722" y="172348"/>
                  </a:lnTo>
                  <a:lnTo>
                    <a:pt x="9497" y="196521"/>
                  </a:lnTo>
                  <a:lnTo>
                    <a:pt x="1425" y="222083"/>
                  </a:lnTo>
                  <a:lnTo>
                    <a:pt x="0" y="266239"/>
                  </a:lnTo>
                  <a:lnTo>
                    <a:pt x="5393" y="292453"/>
                  </a:lnTo>
                  <a:lnTo>
                    <a:pt x="15589" y="311903"/>
                  </a:lnTo>
                  <a:lnTo>
                    <a:pt x="23923" y="316855"/>
                  </a:lnTo>
                  <a:lnTo>
                    <a:pt x="45661" y="319239"/>
                  </a:lnTo>
                  <a:lnTo>
                    <a:pt x="64681" y="313279"/>
                  </a:lnTo>
                  <a:lnTo>
                    <a:pt x="80933" y="301662"/>
                  </a:lnTo>
                  <a:lnTo>
                    <a:pt x="102067" y="275390"/>
                  </a:lnTo>
                  <a:lnTo>
                    <a:pt x="124133" y="219101"/>
                  </a:lnTo>
                  <a:lnTo>
                    <a:pt x="137551" y="164855"/>
                  </a:lnTo>
                  <a:lnTo>
                    <a:pt x="141415" y="109079"/>
                  </a:lnTo>
                  <a:lnTo>
                    <a:pt x="136589" y="47412"/>
                  </a:lnTo>
                  <a:lnTo>
                    <a:pt x="127656" y="7424"/>
                  </a:lnTo>
                  <a:lnTo>
                    <a:pt x="123201" y="1566"/>
                  </a:lnTo>
                  <a:lnTo>
                    <a:pt x="117891" y="0"/>
                  </a:lnTo>
                  <a:lnTo>
                    <a:pt x="112011" y="1295"/>
                  </a:lnTo>
                  <a:lnTo>
                    <a:pt x="109261" y="5669"/>
                  </a:lnTo>
                  <a:lnTo>
                    <a:pt x="110349" y="58800"/>
                  </a:lnTo>
                  <a:lnTo>
                    <a:pt x="116242" y="107375"/>
                  </a:lnTo>
                  <a:lnTo>
                    <a:pt x="121478" y="167785"/>
                  </a:lnTo>
                  <a:lnTo>
                    <a:pt x="129444" y="221658"/>
                  </a:lnTo>
                  <a:lnTo>
                    <a:pt x="131837" y="256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245387" y="2010943"/>
              <a:ext cx="134676" cy="129398"/>
            </a:xfrm>
            <a:custGeom>
              <a:avLst/>
              <a:gdLst/>
              <a:ahLst/>
              <a:cxnLst/>
              <a:rect l="0" t="0" r="0" b="0"/>
              <a:pathLst>
                <a:path w="134676" h="129398">
                  <a:moveTo>
                    <a:pt x="8333" y="0"/>
                  </a:moveTo>
                  <a:lnTo>
                    <a:pt x="0" y="37478"/>
                  </a:lnTo>
                  <a:lnTo>
                    <a:pt x="1574" y="72325"/>
                  </a:lnTo>
                  <a:lnTo>
                    <a:pt x="7669" y="92976"/>
                  </a:lnTo>
                  <a:lnTo>
                    <a:pt x="18176" y="109952"/>
                  </a:lnTo>
                  <a:lnTo>
                    <a:pt x="33765" y="122177"/>
                  </a:lnTo>
                  <a:lnTo>
                    <a:pt x="42835" y="127075"/>
                  </a:lnTo>
                  <a:lnTo>
                    <a:pt x="62271" y="129397"/>
                  </a:lnTo>
                  <a:lnTo>
                    <a:pt x="81439" y="125360"/>
                  </a:lnTo>
                  <a:lnTo>
                    <a:pt x="97756" y="115767"/>
                  </a:lnTo>
                  <a:lnTo>
                    <a:pt x="120097" y="91623"/>
                  </a:lnTo>
                  <a:lnTo>
                    <a:pt x="128196" y="69187"/>
                  </a:lnTo>
                  <a:lnTo>
                    <a:pt x="132755" y="33368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43505" y="1889468"/>
              <a:ext cx="164107" cy="386831"/>
            </a:xfrm>
            <a:custGeom>
              <a:avLst/>
              <a:gdLst/>
              <a:ahLst/>
              <a:cxnLst/>
              <a:rect l="0" t="0" r="0" b="0"/>
              <a:pathLst>
                <a:path w="164107" h="386831">
                  <a:moveTo>
                    <a:pt x="20785" y="174117"/>
                  </a:moveTo>
                  <a:lnTo>
                    <a:pt x="12451" y="211595"/>
                  </a:lnTo>
                  <a:lnTo>
                    <a:pt x="14026" y="249563"/>
                  </a:lnTo>
                  <a:lnTo>
                    <a:pt x="25039" y="304313"/>
                  </a:lnTo>
                  <a:lnTo>
                    <a:pt x="38479" y="359019"/>
                  </a:lnTo>
                  <a:lnTo>
                    <a:pt x="46565" y="386830"/>
                  </a:lnTo>
                  <a:lnTo>
                    <a:pt x="37106" y="359753"/>
                  </a:lnTo>
                  <a:lnTo>
                    <a:pt x="20623" y="299024"/>
                  </a:lnTo>
                  <a:lnTo>
                    <a:pt x="6715" y="244024"/>
                  </a:lnTo>
                  <a:lnTo>
                    <a:pt x="1108" y="188099"/>
                  </a:lnTo>
                  <a:lnTo>
                    <a:pt x="0" y="128872"/>
                  </a:lnTo>
                  <a:lnTo>
                    <a:pt x="5371" y="72373"/>
                  </a:lnTo>
                  <a:lnTo>
                    <a:pt x="19987" y="38296"/>
                  </a:lnTo>
                  <a:lnTo>
                    <a:pt x="39136" y="11561"/>
                  </a:lnTo>
                  <a:lnTo>
                    <a:pt x="58966" y="2434"/>
                  </a:lnTo>
                  <a:lnTo>
                    <a:pt x="70806" y="0"/>
                  </a:lnTo>
                  <a:lnTo>
                    <a:pt x="93319" y="3535"/>
                  </a:lnTo>
                  <a:lnTo>
                    <a:pt x="113854" y="14075"/>
                  </a:lnTo>
                  <a:lnTo>
                    <a:pt x="153461" y="59412"/>
                  </a:lnTo>
                  <a:lnTo>
                    <a:pt x="161640" y="82973"/>
                  </a:lnTo>
                  <a:lnTo>
                    <a:pt x="164106" y="107872"/>
                  </a:lnTo>
                  <a:lnTo>
                    <a:pt x="161302" y="130637"/>
                  </a:lnTo>
                  <a:lnTo>
                    <a:pt x="153037" y="149333"/>
                  </a:lnTo>
                  <a:lnTo>
                    <a:pt x="147557" y="157595"/>
                  </a:lnTo>
                  <a:lnTo>
                    <a:pt x="132110" y="169893"/>
                  </a:lnTo>
                  <a:lnTo>
                    <a:pt x="105013" y="184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21439" y="1735198"/>
              <a:ext cx="153712" cy="350884"/>
            </a:xfrm>
            <a:custGeom>
              <a:avLst/>
              <a:gdLst/>
              <a:ahLst/>
              <a:cxnLst/>
              <a:rect l="0" t="0" r="0" b="0"/>
              <a:pathLst>
                <a:path w="153712" h="350884">
                  <a:moveTo>
                    <a:pt x="153711" y="212574"/>
                  </a:moveTo>
                  <a:lnTo>
                    <a:pt x="142532" y="201395"/>
                  </a:lnTo>
                  <a:lnTo>
                    <a:pt x="124566" y="195907"/>
                  </a:lnTo>
                  <a:lnTo>
                    <a:pt x="102153" y="194638"/>
                  </a:lnTo>
                  <a:lnTo>
                    <a:pt x="80494" y="197973"/>
                  </a:lnTo>
                  <a:lnTo>
                    <a:pt x="62288" y="206474"/>
                  </a:lnTo>
                  <a:lnTo>
                    <a:pt x="46399" y="219222"/>
                  </a:lnTo>
                  <a:lnTo>
                    <a:pt x="10016" y="266092"/>
                  </a:lnTo>
                  <a:lnTo>
                    <a:pt x="2109" y="289782"/>
                  </a:lnTo>
                  <a:lnTo>
                    <a:pt x="0" y="302650"/>
                  </a:lnTo>
                  <a:lnTo>
                    <a:pt x="3897" y="323188"/>
                  </a:lnTo>
                  <a:lnTo>
                    <a:pt x="8212" y="331940"/>
                  </a:lnTo>
                  <a:lnTo>
                    <a:pt x="22364" y="344784"/>
                  </a:lnTo>
                  <a:lnTo>
                    <a:pt x="31051" y="349847"/>
                  </a:lnTo>
                  <a:lnTo>
                    <a:pt x="39182" y="350883"/>
                  </a:lnTo>
                  <a:lnTo>
                    <a:pt x="54456" y="345794"/>
                  </a:lnTo>
                  <a:lnTo>
                    <a:pt x="76209" y="324186"/>
                  </a:lnTo>
                  <a:lnTo>
                    <a:pt x="91883" y="284378"/>
                  </a:lnTo>
                  <a:lnTo>
                    <a:pt x="98346" y="235539"/>
                  </a:lnTo>
                  <a:lnTo>
                    <a:pt x="105851" y="184023"/>
                  </a:lnTo>
                  <a:lnTo>
                    <a:pt x="109895" y="131714"/>
                  </a:lnTo>
                  <a:lnTo>
                    <a:pt x="111261" y="70043"/>
                  </a:lnTo>
                  <a:lnTo>
                    <a:pt x="108410" y="15920"/>
                  </a:lnTo>
                  <a:lnTo>
                    <a:pt x="105963" y="4262"/>
                  </a:lnTo>
                  <a:lnTo>
                    <a:pt x="103162" y="0"/>
                  </a:lnTo>
                  <a:lnTo>
                    <a:pt x="100125" y="668"/>
                  </a:lnTo>
                  <a:lnTo>
                    <a:pt x="96930" y="4623"/>
                  </a:lnTo>
                  <a:lnTo>
                    <a:pt x="91382" y="65635"/>
                  </a:lnTo>
                  <a:lnTo>
                    <a:pt x="90707" y="121418"/>
                  </a:lnTo>
                  <a:lnTo>
                    <a:pt x="91743" y="176327"/>
                  </a:lnTo>
                  <a:lnTo>
                    <a:pt x="105198" y="238606"/>
                  </a:lnTo>
                  <a:lnTo>
                    <a:pt x="122126" y="2862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09476" y="1926715"/>
              <a:ext cx="98254" cy="145114"/>
            </a:xfrm>
            <a:custGeom>
              <a:avLst/>
              <a:gdLst/>
              <a:ahLst/>
              <a:cxnLst/>
              <a:rect l="0" t="0" r="0" b="0"/>
              <a:pathLst>
                <a:path w="98254" h="145114">
                  <a:moveTo>
                    <a:pt x="92016" y="0"/>
                  </a:moveTo>
                  <a:lnTo>
                    <a:pt x="60734" y="9575"/>
                  </a:lnTo>
                  <a:lnTo>
                    <a:pt x="22328" y="39403"/>
                  </a:lnTo>
                  <a:lnTo>
                    <a:pt x="6507" y="65487"/>
                  </a:lnTo>
                  <a:lnTo>
                    <a:pt x="0" y="101032"/>
                  </a:lnTo>
                  <a:lnTo>
                    <a:pt x="4716" y="124452"/>
                  </a:lnTo>
                  <a:lnTo>
                    <a:pt x="9250" y="135610"/>
                  </a:lnTo>
                  <a:lnTo>
                    <a:pt x="15782" y="141879"/>
                  </a:lnTo>
                  <a:lnTo>
                    <a:pt x="23645" y="144889"/>
                  </a:lnTo>
                  <a:lnTo>
                    <a:pt x="41742" y="145113"/>
                  </a:lnTo>
                  <a:lnTo>
                    <a:pt x="61483" y="141314"/>
                  </a:lnTo>
                  <a:lnTo>
                    <a:pt x="78836" y="129486"/>
                  </a:lnTo>
                  <a:lnTo>
                    <a:pt x="86739" y="121419"/>
                  </a:lnTo>
                  <a:lnTo>
                    <a:pt x="95519" y="99977"/>
                  </a:lnTo>
                  <a:lnTo>
                    <a:pt x="98253" y="76020"/>
                  </a:lnTo>
                  <a:lnTo>
                    <a:pt x="93595" y="35163"/>
                  </a:lnTo>
                  <a:lnTo>
                    <a:pt x="9201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248545" y="1916186"/>
              <a:ext cx="247746" cy="158588"/>
            </a:xfrm>
            <a:custGeom>
              <a:avLst/>
              <a:gdLst/>
              <a:ahLst/>
              <a:cxnLst/>
              <a:rect l="0" t="0" r="0" b="0"/>
              <a:pathLst>
                <a:path w="247746" h="158588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4478" y="100212"/>
                  </a:lnTo>
                  <a:lnTo>
                    <a:pt x="25528" y="119018"/>
                  </a:lnTo>
                  <a:lnTo>
                    <a:pt x="32919" y="122629"/>
                  </a:lnTo>
                  <a:lnTo>
                    <a:pt x="41357" y="122697"/>
                  </a:lnTo>
                  <a:lnTo>
                    <a:pt x="58921" y="116533"/>
                  </a:lnTo>
                  <a:lnTo>
                    <a:pt x="74526" y="105995"/>
                  </a:lnTo>
                  <a:lnTo>
                    <a:pt x="86141" y="87273"/>
                  </a:lnTo>
                  <a:lnTo>
                    <a:pt x="90876" y="75730"/>
                  </a:lnTo>
                  <a:lnTo>
                    <a:pt x="94033" y="72713"/>
                  </a:lnTo>
                  <a:lnTo>
                    <a:pt x="96137" y="75382"/>
                  </a:lnTo>
                  <a:lnTo>
                    <a:pt x="105103" y="107697"/>
                  </a:lnTo>
                  <a:lnTo>
                    <a:pt x="120343" y="131996"/>
                  </a:lnTo>
                  <a:lnTo>
                    <a:pt x="145265" y="154013"/>
                  </a:lnTo>
                  <a:lnTo>
                    <a:pt x="154858" y="157658"/>
                  </a:lnTo>
                  <a:lnTo>
                    <a:pt x="174877" y="158587"/>
                  </a:lnTo>
                  <a:lnTo>
                    <a:pt x="183958" y="154858"/>
                  </a:lnTo>
                  <a:lnTo>
                    <a:pt x="200288" y="141355"/>
                  </a:lnTo>
                  <a:lnTo>
                    <a:pt x="217046" y="114023"/>
                  </a:lnTo>
                  <a:lnTo>
                    <a:pt x="240496" y="52485"/>
                  </a:lnTo>
                  <a:lnTo>
                    <a:pt x="2477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59466" y="1846665"/>
              <a:ext cx="200038" cy="227450"/>
            </a:xfrm>
            <a:custGeom>
              <a:avLst/>
              <a:gdLst/>
              <a:ahLst/>
              <a:cxnLst/>
              <a:rect l="0" t="0" r="0" b="0"/>
              <a:pathLst>
                <a:path w="200038" h="227450">
                  <a:moveTo>
                    <a:pt x="10523" y="90578"/>
                  </a:moveTo>
                  <a:lnTo>
                    <a:pt x="2190" y="128056"/>
                  </a:lnTo>
                  <a:lnTo>
                    <a:pt x="284" y="183771"/>
                  </a:lnTo>
                  <a:lnTo>
                    <a:pt x="20" y="132983"/>
                  </a:lnTo>
                  <a:lnTo>
                    <a:pt x="0" y="79414"/>
                  </a:lnTo>
                  <a:lnTo>
                    <a:pt x="2337" y="54031"/>
                  </a:lnTo>
                  <a:lnTo>
                    <a:pt x="11174" y="34950"/>
                  </a:lnTo>
                  <a:lnTo>
                    <a:pt x="34892" y="11055"/>
                  </a:lnTo>
                  <a:lnTo>
                    <a:pt x="57229" y="2592"/>
                  </a:lnTo>
                  <a:lnTo>
                    <a:pt x="81584" y="0"/>
                  </a:lnTo>
                  <a:lnTo>
                    <a:pt x="104108" y="2748"/>
                  </a:lnTo>
                  <a:lnTo>
                    <a:pt x="122697" y="10988"/>
                  </a:lnTo>
                  <a:lnTo>
                    <a:pt x="153694" y="35342"/>
                  </a:lnTo>
                  <a:lnTo>
                    <a:pt x="169668" y="61344"/>
                  </a:lnTo>
                  <a:lnTo>
                    <a:pt x="189205" y="120278"/>
                  </a:lnTo>
                  <a:lnTo>
                    <a:pt x="196828" y="159429"/>
                  </a:lnTo>
                  <a:lnTo>
                    <a:pt x="199086" y="198716"/>
                  </a:lnTo>
                  <a:lnTo>
                    <a:pt x="200037" y="227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4806047" y="1792783"/>
            <a:ext cx="2005892" cy="1249953"/>
            <a:chOff x="4806047" y="1792783"/>
            <a:chExt cx="2005892" cy="1249953"/>
          </a:xfrm>
        </p:grpSpPr>
        <p:sp>
          <p:nvSpPr>
            <p:cNvPr id="122" name="Freeform 121"/>
            <p:cNvSpPr/>
            <p:nvPr/>
          </p:nvSpPr>
          <p:spPr>
            <a:xfrm>
              <a:off x="5874282" y="1957589"/>
              <a:ext cx="211190" cy="169168"/>
            </a:xfrm>
            <a:custGeom>
              <a:avLst/>
              <a:gdLst/>
              <a:ahLst/>
              <a:cxnLst/>
              <a:rect l="0" t="0" r="0" b="0"/>
              <a:pathLst>
                <a:path w="211190" h="169168">
                  <a:moveTo>
                    <a:pt x="126961" y="42825"/>
                  </a:moveTo>
                  <a:lnTo>
                    <a:pt x="117386" y="18778"/>
                  </a:lnTo>
                  <a:lnTo>
                    <a:pt x="106718" y="4452"/>
                  </a:lnTo>
                  <a:lnTo>
                    <a:pt x="99427" y="865"/>
                  </a:lnTo>
                  <a:lnTo>
                    <a:pt x="81969" y="0"/>
                  </a:lnTo>
                  <a:lnTo>
                    <a:pt x="52409" y="11679"/>
                  </a:lnTo>
                  <a:lnTo>
                    <a:pt x="27013" y="29957"/>
                  </a:lnTo>
                  <a:lnTo>
                    <a:pt x="4670" y="55780"/>
                  </a:lnTo>
                  <a:lnTo>
                    <a:pt x="980" y="65500"/>
                  </a:lnTo>
                  <a:lnTo>
                    <a:pt x="0" y="85658"/>
                  </a:lnTo>
                  <a:lnTo>
                    <a:pt x="6025" y="116738"/>
                  </a:lnTo>
                  <a:lnTo>
                    <a:pt x="11242" y="124855"/>
                  </a:lnTo>
                  <a:lnTo>
                    <a:pt x="26398" y="136995"/>
                  </a:lnTo>
                  <a:lnTo>
                    <a:pt x="60250" y="144817"/>
                  </a:lnTo>
                  <a:lnTo>
                    <a:pt x="70789" y="142405"/>
                  </a:lnTo>
                  <a:lnTo>
                    <a:pt x="88738" y="130367"/>
                  </a:lnTo>
                  <a:lnTo>
                    <a:pt x="111997" y="103858"/>
                  </a:lnTo>
                  <a:lnTo>
                    <a:pt x="120311" y="80869"/>
                  </a:lnTo>
                  <a:lnTo>
                    <a:pt x="122527" y="68188"/>
                  </a:lnTo>
                  <a:lnTo>
                    <a:pt x="125175" y="64413"/>
                  </a:lnTo>
                  <a:lnTo>
                    <a:pt x="128110" y="66576"/>
                  </a:lnTo>
                  <a:lnTo>
                    <a:pt x="157184" y="122238"/>
                  </a:lnTo>
                  <a:lnTo>
                    <a:pt x="183537" y="150192"/>
                  </a:lnTo>
                  <a:lnTo>
                    <a:pt x="211189" y="169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27585" y="1933025"/>
              <a:ext cx="147400" cy="122629"/>
            </a:xfrm>
            <a:custGeom>
              <a:avLst/>
              <a:gdLst/>
              <a:ahLst/>
              <a:cxnLst/>
              <a:rect l="0" t="0" r="0" b="0"/>
              <a:pathLst>
                <a:path w="147400" h="122629">
                  <a:moveTo>
                    <a:pt x="0" y="67389"/>
                  </a:moveTo>
                  <a:lnTo>
                    <a:pt x="15619" y="122628"/>
                  </a:lnTo>
                  <a:lnTo>
                    <a:pt x="11430" y="80657"/>
                  </a:lnTo>
                  <a:lnTo>
                    <a:pt x="16385" y="47144"/>
                  </a:lnTo>
                  <a:lnTo>
                    <a:pt x="30851" y="14987"/>
                  </a:lnTo>
                  <a:lnTo>
                    <a:pt x="39285" y="7888"/>
                  </a:lnTo>
                  <a:lnTo>
                    <a:pt x="61134" y="0"/>
                  </a:lnTo>
                  <a:lnTo>
                    <a:pt x="83323" y="2733"/>
                  </a:lnTo>
                  <a:lnTo>
                    <a:pt x="112426" y="17426"/>
                  </a:lnTo>
                  <a:lnTo>
                    <a:pt x="135867" y="39717"/>
                  </a:lnTo>
                  <a:lnTo>
                    <a:pt x="143220" y="48941"/>
                  </a:lnTo>
                  <a:lnTo>
                    <a:pt x="146953" y="58600"/>
                  </a:lnTo>
                  <a:lnTo>
                    <a:pt x="147399" y="109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352030" y="1792783"/>
              <a:ext cx="120205" cy="291918"/>
            </a:xfrm>
            <a:custGeom>
              <a:avLst/>
              <a:gdLst/>
              <a:ahLst/>
              <a:cxnLst/>
              <a:rect l="0" t="0" r="0" b="0"/>
              <a:pathLst>
                <a:path w="120205" h="291918">
                  <a:moveTo>
                    <a:pt x="101939" y="154989"/>
                  </a:moveTo>
                  <a:lnTo>
                    <a:pt x="85171" y="149399"/>
                  </a:lnTo>
                  <a:lnTo>
                    <a:pt x="67580" y="149775"/>
                  </a:lnTo>
                  <a:lnTo>
                    <a:pt x="48064" y="155011"/>
                  </a:lnTo>
                  <a:lnTo>
                    <a:pt x="27692" y="165137"/>
                  </a:lnTo>
                  <a:lnTo>
                    <a:pt x="13178" y="180556"/>
                  </a:lnTo>
                  <a:lnTo>
                    <a:pt x="3998" y="200277"/>
                  </a:lnTo>
                  <a:lnTo>
                    <a:pt x="0" y="236518"/>
                  </a:lnTo>
                  <a:lnTo>
                    <a:pt x="3210" y="259074"/>
                  </a:lnTo>
                  <a:lnTo>
                    <a:pt x="14775" y="277678"/>
                  </a:lnTo>
                  <a:lnTo>
                    <a:pt x="22773" y="285914"/>
                  </a:lnTo>
                  <a:lnTo>
                    <a:pt x="31614" y="290236"/>
                  </a:lnTo>
                  <a:lnTo>
                    <a:pt x="50796" y="291917"/>
                  </a:lnTo>
                  <a:lnTo>
                    <a:pt x="71020" y="282526"/>
                  </a:lnTo>
                  <a:lnTo>
                    <a:pt x="89367" y="266654"/>
                  </a:lnTo>
                  <a:lnTo>
                    <a:pt x="110677" y="227869"/>
                  </a:lnTo>
                  <a:lnTo>
                    <a:pt x="117521" y="206097"/>
                  </a:lnTo>
                  <a:lnTo>
                    <a:pt x="120204" y="168702"/>
                  </a:lnTo>
                  <a:lnTo>
                    <a:pt x="108128" y="107705"/>
                  </a:lnTo>
                  <a:lnTo>
                    <a:pt x="94755" y="54055"/>
                  </a:lnTo>
                  <a:lnTo>
                    <a:pt x="83172" y="20577"/>
                  </a:lnTo>
                  <a:lnTo>
                    <a:pt x="71762" y="3223"/>
                  </a:lnTo>
                  <a:lnTo>
                    <a:pt x="65443" y="0"/>
                  </a:lnTo>
                  <a:lnTo>
                    <a:pt x="58891" y="190"/>
                  </a:lnTo>
                  <a:lnTo>
                    <a:pt x="52183" y="2657"/>
                  </a:lnTo>
                  <a:lnTo>
                    <a:pt x="47711" y="8980"/>
                  </a:lnTo>
                  <a:lnTo>
                    <a:pt x="41418" y="40237"/>
                  </a:lnTo>
                  <a:lnTo>
                    <a:pt x="41892" y="79134"/>
                  </a:lnTo>
                  <a:lnTo>
                    <a:pt x="62590" y="142559"/>
                  </a:lnTo>
                  <a:lnTo>
                    <a:pt x="85997" y="202066"/>
                  </a:lnTo>
                  <a:lnTo>
                    <a:pt x="91410" y="228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69575" y="2221513"/>
              <a:ext cx="917249" cy="821223"/>
            </a:xfrm>
            <a:custGeom>
              <a:avLst/>
              <a:gdLst/>
              <a:ahLst/>
              <a:cxnLst/>
              <a:rect l="0" t="0" r="0" b="0"/>
              <a:pathLst>
                <a:path w="917249" h="821223">
                  <a:moveTo>
                    <a:pt x="0" y="0"/>
                  </a:moveTo>
                  <a:lnTo>
                    <a:pt x="55087" y="49497"/>
                  </a:lnTo>
                  <a:lnTo>
                    <a:pt x="110439" y="91279"/>
                  </a:lnTo>
                  <a:lnTo>
                    <a:pt x="170881" y="140381"/>
                  </a:lnTo>
                  <a:lnTo>
                    <a:pt x="223559" y="190899"/>
                  </a:lnTo>
                  <a:lnTo>
                    <a:pt x="282976" y="242338"/>
                  </a:lnTo>
                  <a:lnTo>
                    <a:pt x="339935" y="297907"/>
                  </a:lnTo>
                  <a:lnTo>
                    <a:pt x="397859" y="355750"/>
                  </a:lnTo>
                  <a:lnTo>
                    <a:pt x="458150" y="416037"/>
                  </a:lnTo>
                  <a:lnTo>
                    <a:pt x="519507" y="476245"/>
                  </a:lnTo>
                  <a:lnTo>
                    <a:pt x="578214" y="539384"/>
                  </a:lnTo>
                  <a:lnTo>
                    <a:pt x="639788" y="599342"/>
                  </a:lnTo>
                  <a:lnTo>
                    <a:pt x="692652" y="636286"/>
                  </a:lnTo>
                  <a:lnTo>
                    <a:pt x="747229" y="679365"/>
                  </a:lnTo>
                  <a:lnTo>
                    <a:pt x="791794" y="712623"/>
                  </a:lnTo>
                  <a:lnTo>
                    <a:pt x="818742" y="728603"/>
                  </a:lnTo>
                  <a:lnTo>
                    <a:pt x="874571" y="765648"/>
                  </a:lnTo>
                  <a:lnTo>
                    <a:pt x="884864" y="770135"/>
                  </a:lnTo>
                  <a:lnTo>
                    <a:pt x="889387" y="770786"/>
                  </a:lnTo>
                  <a:lnTo>
                    <a:pt x="890062" y="768881"/>
                  </a:lnTo>
                  <a:lnTo>
                    <a:pt x="865487" y="705769"/>
                  </a:lnTo>
                  <a:lnTo>
                    <a:pt x="833880" y="654059"/>
                  </a:lnTo>
                  <a:lnTo>
                    <a:pt x="810545" y="635342"/>
                  </a:lnTo>
                  <a:lnTo>
                    <a:pt x="779495" y="586650"/>
                  </a:lnTo>
                  <a:lnTo>
                    <a:pt x="783570" y="596865"/>
                  </a:lnTo>
                  <a:lnTo>
                    <a:pt x="799018" y="617746"/>
                  </a:lnTo>
                  <a:lnTo>
                    <a:pt x="853632" y="665381"/>
                  </a:lnTo>
                  <a:lnTo>
                    <a:pt x="894106" y="724545"/>
                  </a:lnTo>
                  <a:lnTo>
                    <a:pt x="917248" y="768200"/>
                  </a:lnTo>
                  <a:lnTo>
                    <a:pt x="915655" y="775346"/>
                  </a:lnTo>
                  <a:lnTo>
                    <a:pt x="909914" y="780109"/>
                  </a:lnTo>
                  <a:lnTo>
                    <a:pt x="861368" y="795618"/>
                  </a:lnTo>
                  <a:lnTo>
                    <a:pt x="806493" y="802387"/>
                  </a:lnTo>
                  <a:lnTo>
                    <a:pt x="756807" y="811352"/>
                  </a:lnTo>
                  <a:lnTo>
                    <a:pt x="714399" y="818298"/>
                  </a:lnTo>
                  <a:lnTo>
                    <a:pt x="684352" y="821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06047" y="2126756"/>
              <a:ext cx="2005892" cy="831752"/>
            </a:xfrm>
            <a:custGeom>
              <a:avLst/>
              <a:gdLst/>
              <a:ahLst/>
              <a:cxnLst/>
              <a:rect l="0" t="0" r="0" b="0"/>
              <a:pathLst>
                <a:path w="2005892" h="831752">
                  <a:moveTo>
                    <a:pt x="2005891" y="0"/>
                  </a:moveTo>
                  <a:lnTo>
                    <a:pt x="1942462" y="19128"/>
                  </a:lnTo>
                  <a:lnTo>
                    <a:pt x="1884453" y="44214"/>
                  </a:lnTo>
                  <a:lnTo>
                    <a:pt x="1829998" y="60553"/>
                  </a:lnTo>
                  <a:lnTo>
                    <a:pt x="1771062" y="85097"/>
                  </a:lnTo>
                  <a:lnTo>
                    <a:pt x="1709031" y="112476"/>
                  </a:lnTo>
                  <a:lnTo>
                    <a:pt x="1657783" y="133178"/>
                  </a:lnTo>
                  <a:lnTo>
                    <a:pt x="1610549" y="151894"/>
                  </a:lnTo>
                  <a:lnTo>
                    <a:pt x="1548425" y="176060"/>
                  </a:lnTo>
                  <a:lnTo>
                    <a:pt x="1491926" y="197317"/>
                  </a:lnTo>
                  <a:lnTo>
                    <a:pt x="1436443" y="227108"/>
                  </a:lnTo>
                  <a:lnTo>
                    <a:pt x="1384589" y="245532"/>
                  </a:lnTo>
                  <a:lnTo>
                    <a:pt x="1328100" y="266912"/>
                  </a:lnTo>
                  <a:lnTo>
                    <a:pt x="1274481" y="286733"/>
                  </a:lnTo>
                  <a:lnTo>
                    <a:pt x="1234676" y="306057"/>
                  </a:lnTo>
                  <a:lnTo>
                    <a:pt x="1211573" y="318519"/>
                  </a:lnTo>
                  <a:lnTo>
                    <a:pt x="1160274" y="333282"/>
                  </a:lnTo>
                  <a:lnTo>
                    <a:pt x="1107510" y="351954"/>
                  </a:lnTo>
                  <a:lnTo>
                    <a:pt x="1056001" y="372305"/>
                  </a:lnTo>
                  <a:lnTo>
                    <a:pt x="996082" y="400142"/>
                  </a:lnTo>
                  <a:lnTo>
                    <a:pt x="933492" y="427950"/>
                  </a:lnTo>
                  <a:lnTo>
                    <a:pt x="883929" y="450258"/>
                  </a:lnTo>
                  <a:lnTo>
                    <a:pt x="824095" y="471865"/>
                  </a:lnTo>
                  <a:lnTo>
                    <a:pt x="768386" y="491428"/>
                  </a:lnTo>
                  <a:lnTo>
                    <a:pt x="705936" y="517801"/>
                  </a:lnTo>
                  <a:lnTo>
                    <a:pt x="650940" y="540363"/>
                  </a:lnTo>
                  <a:lnTo>
                    <a:pt x="598135" y="560417"/>
                  </a:lnTo>
                  <a:lnTo>
                    <a:pt x="535597" y="585017"/>
                  </a:lnTo>
                  <a:lnTo>
                    <a:pt x="479745" y="609082"/>
                  </a:lnTo>
                  <a:lnTo>
                    <a:pt x="426680" y="631041"/>
                  </a:lnTo>
                  <a:lnTo>
                    <a:pt x="372812" y="656405"/>
                  </a:lnTo>
                  <a:lnTo>
                    <a:pt x="312267" y="676888"/>
                  </a:lnTo>
                  <a:lnTo>
                    <a:pt x="258353" y="703155"/>
                  </a:lnTo>
                  <a:lnTo>
                    <a:pt x="195006" y="726269"/>
                  </a:lnTo>
                  <a:lnTo>
                    <a:pt x="143519" y="745158"/>
                  </a:lnTo>
                  <a:lnTo>
                    <a:pt x="88729" y="774621"/>
                  </a:lnTo>
                  <a:lnTo>
                    <a:pt x="26447" y="796570"/>
                  </a:lnTo>
                  <a:lnTo>
                    <a:pt x="5438" y="803637"/>
                  </a:lnTo>
                  <a:lnTo>
                    <a:pt x="772" y="802480"/>
                  </a:lnTo>
                  <a:lnTo>
                    <a:pt x="0" y="798199"/>
                  </a:lnTo>
                  <a:lnTo>
                    <a:pt x="10093" y="775407"/>
                  </a:lnTo>
                  <a:lnTo>
                    <a:pt x="39662" y="718733"/>
                  </a:lnTo>
                  <a:lnTo>
                    <a:pt x="80758" y="661379"/>
                  </a:lnTo>
                  <a:lnTo>
                    <a:pt x="98232" y="636731"/>
                  </a:lnTo>
                  <a:lnTo>
                    <a:pt x="101238" y="636227"/>
                  </a:lnTo>
                  <a:lnTo>
                    <a:pt x="102073" y="640571"/>
                  </a:lnTo>
                  <a:lnTo>
                    <a:pt x="101460" y="648146"/>
                  </a:lnTo>
                  <a:lnTo>
                    <a:pt x="94539" y="662801"/>
                  </a:lnTo>
                  <a:lnTo>
                    <a:pt x="57619" y="716819"/>
                  </a:lnTo>
                  <a:lnTo>
                    <a:pt x="29944" y="758226"/>
                  </a:lnTo>
                  <a:lnTo>
                    <a:pt x="25319" y="779186"/>
                  </a:lnTo>
                  <a:lnTo>
                    <a:pt x="25724" y="789689"/>
                  </a:lnTo>
                  <a:lnTo>
                    <a:pt x="29503" y="799031"/>
                  </a:lnTo>
                  <a:lnTo>
                    <a:pt x="43061" y="815649"/>
                  </a:lnTo>
                  <a:lnTo>
                    <a:pt x="60785" y="824595"/>
                  </a:lnTo>
                  <a:lnTo>
                    <a:pt x="89704" y="831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831958" y="4197829"/>
            <a:ext cx="435591" cy="434774"/>
            <a:chOff x="1831958" y="4197829"/>
            <a:chExt cx="435591" cy="434774"/>
          </a:xfrm>
        </p:grpSpPr>
        <p:sp>
          <p:nvSpPr>
            <p:cNvPr id="128" name="Freeform 127"/>
            <p:cNvSpPr/>
            <p:nvPr/>
          </p:nvSpPr>
          <p:spPr>
            <a:xfrm>
              <a:off x="1831958" y="421139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3120" y="52050"/>
                  </a:lnTo>
                  <a:lnTo>
                    <a:pt x="8333" y="101990"/>
                  </a:lnTo>
                  <a:lnTo>
                    <a:pt x="9878" y="149542"/>
                  </a:lnTo>
                  <a:lnTo>
                    <a:pt x="10336" y="200676"/>
                  </a:lnTo>
                  <a:lnTo>
                    <a:pt x="13591" y="252872"/>
                  </a:lnTo>
                  <a:lnTo>
                    <a:pt x="18845" y="305382"/>
                  </a:lnTo>
                  <a:lnTo>
                    <a:pt x="20402" y="348626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045409" y="4197829"/>
              <a:ext cx="222140" cy="434774"/>
            </a:xfrm>
            <a:custGeom>
              <a:avLst/>
              <a:gdLst/>
              <a:ahLst/>
              <a:cxnLst/>
              <a:rect l="0" t="0" r="0" b="0"/>
              <a:pathLst>
                <a:path w="222140" h="434774">
                  <a:moveTo>
                    <a:pt x="176104" y="87269"/>
                  </a:moveTo>
                  <a:lnTo>
                    <a:pt x="126605" y="142356"/>
                  </a:lnTo>
                  <a:lnTo>
                    <a:pt x="103280" y="195996"/>
                  </a:lnTo>
                  <a:lnTo>
                    <a:pt x="88539" y="249386"/>
                  </a:lnTo>
                  <a:lnTo>
                    <a:pt x="65628" y="310652"/>
                  </a:lnTo>
                  <a:lnTo>
                    <a:pt x="64991" y="354278"/>
                  </a:lnTo>
                  <a:lnTo>
                    <a:pt x="75257" y="410243"/>
                  </a:lnTo>
                  <a:lnTo>
                    <a:pt x="80796" y="419569"/>
                  </a:lnTo>
                  <a:lnTo>
                    <a:pt x="96310" y="433049"/>
                  </a:lnTo>
                  <a:lnTo>
                    <a:pt x="106530" y="434773"/>
                  </a:lnTo>
                  <a:lnTo>
                    <a:pt x="130364" y="430448"/>
                  </a:lnTo>
                  <a:lnTo>
                    <a:pt x="164501" y="414859"/>
                  </a:lnTo>
                  <a:lnTo>
                    <a:pt x="191253" y="389833"/>
                  </a:lnTo>
                  <a:lnTo>
                    <a:pt x="212848" y="349936"/>
                  </a:lnTo>
                  <a:lnTo>
                    <a:pt x="220900" y="329182"/>
                  </a:lnTo>
                  <a:lnTo>
                    <a:pt x="222139" y="305140"/>
                  </a:lnTo>
                  <a:lnTo>
                    <a:pt x="217621" y="280027"/>
                  </a:lnTo>
                  <a:lnTo>
                    <a:pt x="207814" y="257167"/>
                  </a:lnTo>
                  <a:lnTo>
                    <a:pt x="183550" y="230156"/>
                  </a:lnTo>
                  <a:lnTo>
                    <a:pt x="125250" y="204337"/>
                  </a:lnTo>
                  <a:lnTo>
                    <a:pt x="71054" y="177295"/>
                  </a:lnTo>
                  <a:lnTo>
                    <a:pt x="23796" y="143260"/>
                  </a:lnTo>
                  <a:lnTo>
                    <a:pt x="6843" y="116727"/>
                  </a:lnTo>
                  <a:lnTo>
                    <a:pt x="0" y="81050"/>
                  </a:lnTo>
                  <a:lnTo>
                    <a:pt x="3562" y="46432"/>
                  </a:lnTo>
                  <a:lnTo>
                    <a:pt x="12071" y="27785"/>
                  </a:lnTo>
                  <a:lnTo>
                    <a:pt x="17616" y="19537"/>
                  </a:lnTo>
                  <a:lnTo>
                    <a:pt x="33135" y="7253"/>
                  </a:lnTo>
                  <a:lnTo>
                    <a:pt x="42187" y="2340"/>
                  </a:lnTo>
                  <a:lnTo>
                    <a:pt x="64722" y="0"/>
                  </a:lnTo>
                  <a:lnTo>
                    <a:pt x="127215" y="11107"/>
                  </a:lnTo>
                  <a:lnTo>
                    <a:pt x="144518" y="13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2415033" y="4137699"/>
            <a:ext cx="1599171" cy="396876"/>
            <a:chOff x="2415033" y="4137699"/>
            <a:chExt cx="1599171" cy="396876"/>
          </a:xfrm>
        </p:grpSpPr>
        <p:sp>
          <p:nvSpPr>
            <p:cNvPr id="131" name="Freeform 130"/>
            <p:cNvSpPr/>
            <p:nvPr/>
          </p:nvSpPr>
          <p:spPr>
            <a:xfrm>
              <a:off x="2415033" y="4232455"/>
              <a:ext cx="278445" cy="293592"/>
            </a:xfrm>
            <a:custGeom>
              <a:avLst/>
              <a:gdLst/>
              <a:ahLst/>
              <a:cxnLst/>
              <a:rect l="0" t="0" r="0" b="0"/>
              <a:pathLst>
                <a:path w="278445" h="293592">
                  <a:moveTo>
                    <a:pt x="90749" y="0"/>
                  </a:moveTo>
                  <a:lnTo>
                    <a:pt x="32186" y="55088"/>
                  </a:lnTo>
                  <a:lnTo>
                    <a:pt x="10356" y="84953"/>
                  </a:lnTo>
                  <a:lnTo>
                    <a:pt x="2376" y="108727"/>
                  </a:lnTo>
                  <a:lnTo>
                    <a:pt x="0" y="134891"/>
                  </a:lnTo>
                  <a:lnTo>
                    <a:pt x="11020" y="198164"/>
                  </a:lnTo>
                  <a:lnTo>
                    <a:pt x="26442" y="225482"/>
                  </a:lnTo>
                  <a:lnTo>
                    <a:pt x="62596" y="262866"/>
                  </a:lnTo>
                  <a:lnTo>
                    <a:pt x="91766" y="281047"/>
                  </a:lnTo>
                  <a:lnTo>
                    <a:pt x="113428" y="288687"/>
                  </a:lnTo>
                  <a:lnTo>
                    <a:pt x="165462" y="293591"/>
                  </a:lnTo>
                  <a:lnTo>
                    <a:pt x="190635" y="291922"/>
                  </a:lnTo>
                  <a:lnTo>
                    <a:pt x="209622" y="283382"/>
                  </a:lnTo>
                  <a:lnTo>
                    <a:pt x="255348" y="245280"/>
                  </a:lnTo>
                  <a:lnTo>
                    <a:pt x="271060" y="218905"/>
                  </a:lnTo>
                  <a:lnTo>
                    <a:pt x="278444" y="170146"/>
                  </a:lnTo>
                  <a:lnTo>
                    <a:pt x="276783" y="118574"/>
                  </a:lnTo>
                  <a:lnTo>
                    <a:pt x="265583" y="85046"/>
                  </a:lnTo>
                  <a:lnTo>
                    <a:pt x="240838" y="42276"/>
                  </a:lnTo>
                  <a:lnTo>
                    <a:pt x="224135" y="27369"/>
                  </a:lnTo>
                  <a:lnTo>
                    <a:pt x="203844" y="18013"/>
                  </a:lnTo>
                  <a:lnTo>
                    <a:pt x="149570" y="12008"/>
                  </a:lnTo>
                  <a:lnTo>
                    <a:pt x="9074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849230" y="4190342"/>
              <a:ext cx="263782" cy="323288"/>
            </a:xfrm>
            <a:custGeom>
              <a:avLst/>
              <a:gdLst/>
              <a:ahLst/>
              <a:cxnLst/>
              <a:rect l="0" t="0" r="0" b="0"/>
              <a:pathLst>
                <a:path w="263782" h="323288">
                  <a:moveTo>
                    <a:pt x="130334" y="10528"/>
                  </a:moveTo>
                  <a:lnTo>
                    <a:pt x="107978" y="10528"/>
                  </a:lnTo>
                  <a:lnTo>
                    <a:pt x="77307" y="21707"/>
                  </a:lnTo>
                  <a:lnTo>
                    <a:pt x="51581" y="39837"/>
                  </a:lnTo>
                  <a:lnTo>
                    <a:pt x="23098" y="82565"/>
                  </a:lnTo>
                  <a:lnTo>
                    <a:pt x="1150" y="136651"/>
                  </a:lnTo>
                  <a:lnTo>
                    <a:pt x="0" y="157830"/>
                  </a:lnTo>
                  <a:lnTo>
                    <a:pt x="11872" y="217792"/>
                  </a:lnTo>
                  <a:lnTo>
                    <a:pt x="28672" y="273305"/>
                  </a:lnTo>
                  <a:lnTo>
                    <a:pt x="44710" y="299608"/>
                  </a:lnTo>
                  <a:lnTo>
                    <a:pt x="60694" y="311753"/>
                  </a:lnTo>
                  <a:lnTo>
                    <a:pt x="80666" y="319881"/>
                  </a:lnTo>
                  <a:lnTo>
                    <a:pt x="118217" y="323287"/>
                  </a:lnTo>
                  <a:lnTo>
                    <a:pt x="157810" y="316237"/>
                  </a:lnTo>
                  <a:lnTo>
                    <a:pt x="191118" y="299850"/>
                  </a:lnTo>
                  <a:lnTo>
                    <a:pt x="231333" y="266463"/>
                  </a:lnTo>
                  <a:lnTo>
                    <a:pt x="247348" y="234410"/>
                  </a:lnTo>
                  <a:lnTo>
                    <a:pt x="263781" y="176231"/>
                  </a:lnTo>
                  <a:lnTo>
                    <a:pt x="263071" y="136054"/>
                  </a:lnTo>
                  <a:lnTo>
                    <a:pt x="252350" y="80557"/>
                  </a:lnTo>
                  <a:lnTo>
                    <a:pt x="236807" y="49735"/>
                  </a:lnTo>
                  <a:lnTo>
                    <a:pt x="217384" y="25785"/>
                  </a:lnTo>
                  <a:lnTo>
                    <a:pt x="1724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245456" y="4137699"/>
              <a:ext cx="268612" cy="373977"/>
            </a:xfrm>
            <a:custGeom>
              <a:avLst/>
              <a:gdLst/>
              <a:ahLst/>
              <a:cxnLst/>
              <a:rect l="0" t="0" r="0" b="0"/>
              <a:pathLst>
                <a:path w="268612" h="373977">
                  <a:moveTo>
                    <a:pt x="92077" y="0"/>
                  </a:moveTo>
                  <a:lnTo>
                    <a:pt x="68031" y="17981"/>
                  </a:lnTo>
                  <a:lnTo>
                    <a:pt x="26612" y="74354"/>
                  </a:lnTo>
                  <a:lnTo>
                    <a:pt x="4962" y="137607"/>
                  </a:lnTo>
                  <a:lnTo>
                    <a:pt x="0" y="194814"/>
                  </a:lnTo>
                  <a:lnTo>
                    <a:pt x="12174" y="251996"/>
                  </a:lnTo>
                  <a:lnTo>
                    <a:pt x="32133" y="305236"/>
                  </a:lnTo>
                  <a:lnTo>
                    <a:pt x="57620" y="341834"/>
                  </a:lnTo>
                  <a:lnTo>
                    <a:pt x="83817" y="364367"/>
                  </a:lnTo>
                  <a:lnTo>
                    <a:pt x="109853" y="372510"/>
                  </a:lnTo>
                  <a:lnTo>
                    <a:pt x="151156" y="373976"/>
                  </a:lnTo>
                  <a:lnTo>
                    <a:pt x="174487" y="368592"/>
                  </a:lnTo>
                  <a:lnTo>
                    <a:pt x="228708" y="339510"/>
                  </a:lnTo>
                  <a:lnTo>
                    <a:pt x="243659" y="322859"/>
                  </a:lnTo>
                  <a:lnTo>
                    <a:pt x="262789" y="283573"/>
                  </a:lnTo>
                  <a:lnTo>
                    <a:pt x="268611" y="241299"/>
                  </a:lnTo>
                  <a:lnTo>
                    <a:pt x="262172" y="190254"/>
                  </a:lnTo>
                  <a:lnTo>
                    <a:pt x="246516" y="136323"/>
                  </a:lnTo>
                  <a:lnTo>
                    <a:pt x="227914" y="100834"/>
                  </a:lnTo>
                  <a:lnTo>
                    <a:pt x="192547" y="60462"/>
                  </a:lnTo>
                  <a:lnTo>
                    <a:pt x="13419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635039" y="4190342"/>
              <a:ext cx="379165" cy="344233"/>
            </a:xfrm>
            <a:custGeom>
              <a:avLst/>
              <a:gdLst/>
              <a:ahLst/>
              <a:cxnLst/>
              <a:rect l="0" t="0" r="0" b="0"/>
              <a:pathLst>
                <a:path w="379165" h="344233">
                  <a:moveTo>
                    <a:pt x="134163" y="0"/>
                  </a:moveTo>
                  <a:lnTo>
                    <a:pt x="81458" y="19128"/>
                  </a:lnTo>
                  <a:lnTo>
                    <a:pt x="43370" y="49803"/>
                  </a:lnTo>
                  <a:lnTo>
                    <a:pt x="21993" y="75977"/>
                  </a:lnTo>
                  <a:lnTo>
                    <a:pt x="6430" y="111549"/>
                  </a:lnTo>
                  <a:lnTo>
                    <a:pt x="0" y="151724"/>
                  </a:lnTo>
                  <a:lnTo>
                    <a:pt x="6232" y="198816"/>
                  </a:lnTo>
                  <a:lnTo>
                    <a:pt x="21849" y="241913"/>
                  </a:lnTo>
                  <a:lnTo>
                    <a:pt x="53905" y="286360"/>
                  </a:lnTo>
                  <a:lnTo>
                    <a:pt x="75808" y="307245"/>
                  </a:lnTo>
                  <a:lnTo>
                    <a:pt x="135756" y="332954"/>
                  </a:lnTo>
                  <a:lnTo>
                    <a:pt x="187813" y="344232"/>
                  </a:lnTo>
                  <a:lnTo>
                    <a:pt x="215329" y="343675"/>
                  </a:lnTo>
                  <a:lnTo>
                    <a:pt x="254788" y="330207"/>
                  </a:lnTo>
                  <a:lnTo>
                    <a:pt x="312554" y="291008"/>
                  </a:lnTo>
                  <a:lnTo>
                    <a:pt x="336498" y="267808"/>
                  </a:lnTo>
                  <a:lnTo>
                    <a:pt x="367059" y="211406"/>
                  </a:lnTo>
                  <a:lnTo>
                    <a:pt x="379164" y="179232"/>
                  </a:lnTo>
                  <a:lnTo>
                    <a:pt x="378981" y="141883"/>
                  </a:lnTo>
                  <a:lnTo>
                    <a:pt x="367269" y="95746"/>
                  </a:lnTo>
                  <a:lnTo>
                    <a:pt x="343639" y="55958"/>
                  </a:lnTo>
                  <a:lnTo>
                    <a:pt x="329039" y="41247"/>
                  </a:lnTo>
                  <a:lnTo>
                    <a:pt x="266853" y="8512"/>
                  </a:lnTo>
                  <a:lnTo>
                    <a:pt x="2499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6" name="Freeform 135"/>
          <p:cNvSpPr/>
          <p:nvPr/>
        </p:nvSpPr>
        <p:spPr>
          <a:xfrm>
            <a:off x="2800580" y="4432497"/>
            <a:ext cx="81354" cy="231628"/>
          </a:xfrm>
          <a:custGeom>
            <a:avLst/>
            <a:gdLst/>
            <a:ahLst/>
            <a:cxnLst/>
            <a:rect l="0" t="0" r="0" b="0"/>
            <a:pathLst>
              <a:path w="81354" h="231628">
                <a:moveTo>
                  <a:pt x="0" y="0"/>
                </a:moveTo>
                <a:lnTo>
                  <a:pt x="29308" y="34898"/>
                </a:lnTo>
                <a:lnTo>
                  <a:pt x="61233" y="95047"/>
                </a:lnTo>
                <a:lnTo>
                  <a:pt x="78473" y="145334"/>
                </a:lnTo>
                <a:lnTo>
                  <a:pt x="81353" y="185261"/>
                </a:lnTo>
                <a:lnTo>
                  <a:pt x="73699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4" name="Group 143"/>
          <p:cNvGrpSpPr/>
          <p:nvPr/>
        </p:nvGrpSpPr>
        <p:grpSpPr>
          <a:xfrm>
            <a:off x="6437984" y="3811316"/>
            <a:ext cx="2041897" cy="582169"/>
            <a:chOff x="6437984" y="3811316"/>
            <a:chExt cx="2041897" cy="582169"/>
          </a:xfrm>
        </p:grpSpPr>
        <p:sp>
          <p:nvSpPr>
            <p:cNvPr id="137" name="Freeform 136"/>
            <p:cNvSpPr/>
            <p:nvPr/>
          </p:nvSpPr>
          <p:spPr>
            <a:xfrm>
              <a:off x="6437984" y="3958951"/>
              <a:ext cx="279198" cy="434534"/>
            </a:xfrm>
            <a:custGeom>
              <a:avLst/>
              <a:gdLst/>
              <a:ahLst/>
              <a:cxnLst/>
              <a:rect l="0" t="0" r="0" b="0"/>
              <a:pathLst>
                <a:path w="279198" h="434534">
                  <a:moveTo>
                    <a:pt x="37042" y="94520"/>
                  </a:moveTo>
                  <a:lnTo>
                    <a:pt x="14685" y="94520"/>
                  </a:lnTo>
                  <a:lnTo>
                    <a:pt x="8099" y="89841"/>
                  </a:lnTo>
                  <a:lnTo>
                    <a:pt x="3708" y="82042"/>
                  </a:lnTo>
                  <a:lnTo>
                    <a:pt x="0" y="60898"/>
                  </a:lnTo>
                  <a:lnTo>
                    <a:pt x="2251" y="35903"/>
                  </a:lnTo>
                  <a:lnTo>
                    <a:pt x="13390" y="15436"/>
                  </a:lnTo>
                  <a:lnTo>
                    <a:pt x="21274" y="6702"/>
                  </a:lnTo>
                  <a:lnTo>
                    <a:pt x="30039" y="2050"/>
                  </a:lnTo>
                  <a:lnTo>
                    <a:pt x="49137" y="0"/>
                  </a:lnTo>
                  <a:lnTo>
                    <a:pt x="79620" y="11012"/>
                  </a:lnTo>
                  <a:lnTo>
                    <a:pt x="142367" y="63922"/>
                  </a:lnTo>
                  <a:lnTo>
                    <a:pt x="183521" y="127160"/>
                  </a:lnTo>
                  <a:lnTo>
                    <a:pt x="206746" y="176877"/>
                  </a:lnTo>
                  <a:lnTo>
                    <a:pt x="214193" y="237304"/>
                  </a:lnTo>
                  <a:lnTo>
                    <a:pt x="214313" y="288255"/>
                  </a:lnTo>
                  <a:lnTo>
                    <a:pt x="206290" y="336887"/>
                  </a:lnTo>
                  <a:lnTo>
                    <a:pt x="176602" y="389577"/>
                  </a:lnTo>
                  <a:lnTo>
                    <a:pt x="150533" y="415391"/>
                  </a:lnTo>
                  <a:lnTo>
                    <a:pt x="120582" y="432268"/>
                  </a:lnTo>
                  <a:lnTo>
                    <a:pt x="96787" y="434533"/>
                  </a:lnTo>
                  <a:lnTo>
                    <a:pt x="72954" y="430471"/>
                  </a:lnTo>
                  <a:lnTo>
                    <a:pt x="54562" y="420866"/>
                  </a:lnTo>
                  <a:lnTo>
                    <a:pt x="48722" y="411520"/>
                  </a:lnTo>
                  <a:lnTo>
                    <a:pt x="42233" y="385538"/>
                  </a:lnTo>
                  <a:lnTo>
                    <a:pt x="45588" y="363851"/>
                  </a:lnTo>
                  <a:lnTo>
                    <a:pt x="49758" y="354793"/>
                  </a:lnTo>
                  <a:lnTo>
                    <a:pt x="66870" y="341608"/>
                  </a:lnTo>
                  <a:lnTo>
                    <a:pt x="110394" y="323612"/>
                  </a:lnTo>
                  <a:lnTo>
                    <a:pt x="147813" y="323576"/>
                  </a:lnTo>
                  <a:lnTo>
                    <a:pt x="182946" y="336564"/>
                  </a:lnTo>
                  <a:lnTo>
                    <a:pt x="238415" y="381168"/>
                  </a:lnTo>
                  <a:lnTo>
                    <a:pt x="279197" y="431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780354" y="3898828"/>
              <a:ext cx="246143" cy="432621"/>
            </a:xfrm>
            <a:custGeom>
              <a:avLst/>
              <a:gdLst/>
              <a:ahLst/>
              <a:cxnLst/>
              <a:rect l="0" t="0" r="0" b="0"/>
              <a:pathLst>
                <a:path w="246143" h="432621">
                  <a:moveTo>
                    <a:pt x="200040" y="91472"/>
                  </a:moveTo>
                  <a:lnTo>
                    <a:pt x="149044" y="148706"/>
                  </a:lnTo>
                  <a:lnTo>
                    <a:pt x="113689" y="207674"/>
                  </a:lnTo>
                  <a:lnTo>
                    <a:pt x="95722" y="260698"/>
                  </a:lnTo>
                  <a:lnTo>
                    <a:pt x="80907" y="316232"/>
                  </a:lnTo>
                  <a:lnTo>
                    <a:pt x="81423" y="352650"/>
                  </a:lnTo>
                  <a:lnTo>
                    <a:pt x="93248" y="396397"/>
                  </a:lnTo>
                  <a:lnTo>
                    <a:pt x="104223" y="417677"/>
                  </a:lnTo>
                  <a:lnTo>
                    <a:pt x="112765" y="424756"/>
                  </a:lnTo>
                  <a:lnTo>
                    <a:pt x="134735" y="432620"/>
                  </a:lnTo>
                  <a:lnTo>
                    <a:pt x="156977" y="429877"/>
                  </a:lnTo>
                  <a:lnTo>
                    <a:pt x="186110" y="415178"/>
                  </a:lnTo>
                  <a:lnTo>
                    <a:pt x="209560" y="392886"/>
                  </a:lnTo>
                  <a:lnTo>
                    <a:pt x="222989" y="372833"/>
                  </a:lnTo>
                  <a:lnTo>
                    <a:pt x="244988" y="313805"/>
                  </a:lnTo>
                  <a:lnTo>
                    <a:pt x="246142" y="292062"/>
                  </a:lnTo>
                  <a:lnTo>
                    <a:pt x="237352" y="249508"/>
                  </a:lnTo>
                  <a:lnTo>
                    <a:pt x="222144" y="223436"/>
                  </a:lnTo>
                  <a:lnTo>
                    <a:pt x="186067" y="186507"/>
                  </a:lnTo>
                  <a:lnTo>
                    <a:pt x="156906" y="168373"/>
                  </a:lnTo>
                  <a:lnTo>
                    <a:pt x="96743" y="139641"/>
                  </a:lnTo>
                  <a:lnTo>
                    <a:pt x="33463" y="110972"/>
                  </a:lnTo>
                  <a:lnTo>
                    <a:pt x="14481" y="96629"/>
                  </a:lnTo>
                  <a:lnTo>
                    <a:pt x="6144" y="87891"/>
                  </a:lnTo>
                  <a:lnTo>
                    <a:pt x="1756" y="78556"/>
                  </a:lnTo>
                  <a:lnTo>
                    <a:pt x="0" y="58826"/>
                  </a:lnTo>
                  <a:lnTo>
                    <a:pt x="5588" y="27986"/>
                  </a:lnTo>
                  <a:lnTo>
                    <a:pt x="10743" y="19903"/>
                  </a:lnTo>
                  <a:lnTo>
                    <a:pt x="25831" y="7801"/>
                  </a:lnTo>
                  <a:lnTo>
                    <a:pt x="59644" y="0"/>
                  </a:lnTo>
                  <a:lnTo>
                    <a:pt x="104586" y="5770"/>
                  </a:lnTo>
                  <a:lnTo>
                    <a:pt x="141020" y="18175"/>
                  </a:lnTo>
                  <a:lnTo>
                    <a:pt x="157926" y="28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151247" y="3885015"/>
              <a:ext cx="244313" cy="371566"/>
            </a:xfrm>
            <a:custGeom>
              <a:avLst/>
              <a:gdLst/>
              <a:ahLst/>
              <a:cxnLst/>
              <a:rect l="0" t="0" r="0" b="0"/>
              <a:pathLst>
                <a:path w="244313" h="371566">
                  <a:moveTo>
                    <a:pt x="113416" y="0"/>
                  </a:moveTo>
                  <a:lnTo>
                    <a:pt x="75042" y="29309"/>
                  </a:lnTo>
                  <a:lnTo>
                    <a:pt x="53823" y="55088"/>
                  </a:lnTo>
                  <a:lnTo>
                    <a:pt x="30122" y="117060"/>
                  </a:lnTo>
                  <a:lnTo>
                    <a:pt x="9745" y="172212"/>
                  </a:lnTo>
                  <a:lnTo>
                    <a:pt x="0" y="228166"/>
                  </a:lnTo>
                  <a:lnTo>
                    <a:pt x="1195" y="281160"/>
                  </a:lnTo>
                  <a:lnTo>
                    <a:pt x="7388" y="303945"/>
                  </a:lnTo>
                  <a:lnTo>
                    <a:pt x="30427" y="344048"/>
                  </a:lnTo>
                  <a:lnTo>
                    <a:pt x="44947" y="358801"/>
                  </a:lnTo>
                  <a:lnTo>
                    <a:pt x="63097" y="369257"/>
                  </a:lnTo>
                  <a:lnTo>
                    <a:pt x="85983" y="371565"/>
                  </a:lnTo>
                  <a:lnTo>
                    <a:pt x="110582" y="367521"/>
                  </a:lnTo>
                  <a:lnTo>
                    <a:pt x="142992" y="352091"/>
                  </a:lnTo>
                  <a:lnTo>
                    <a:pt x="167932" y="331531"/>
                  </a:lnTo>
                  <a:lnTo>
                    <a:pt x="210368" y="279335"/>
                  </a:lnTo>
                  <a:lnTo>
                    <a:pt x="232103" y="222066"/>
                  </a:lnTo>
                  <a:lnTo>
                    <a:pt x="244312" y="170770"/>
                  </a:lnTo>
                  <a:lnTo>
                    <a:pt x="237884" y="118697"/>
                  </a:lnTo>
                  <a:lnTo>
                    <a:pt x="229566" y="96038"/>
                  </a:lnTo>
                  <a:lnTo>
                    <a:pt x="191362" y="47872"/>
                  </a:lnTo>
                  <a:lnTo>
                    <a:pt x="14500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509078" y="3885015"/>
              <a:ext cx="244043" cy="321888"/>
            </a:xfrm>
            <a:custGeom>
              <a:avLst/>
              <a:gdLst/>
              <a:ahLst/>
              <a:cxnLst/>
              <a:rect l="0" t="0" r="0" b="0"/>
              <a:pathLst>
                <a:path w="244043" h="321888">
                  <a:moveTo>
                    <a:pt x="103025" y="31586"/>
                  </a:moveTo>
                  <a:lnTo>
                    <a:pt x="53527" y="86673"/>
                  </a:lnTo>
                  <a:lnTo>
                    <a:pt x="26914" y="127995"/>
                  </a:lnTo>
                  <a:lnTo>
                    <a:pt x="9179" y="183124"/>
                  </a:lnTo>
                  <a:lnTo>
                    <a:pt x="0" y="244403"/>
                  </a:lnTo>
                  <a:lnTo>
                    <a:pt x="3999" y="281816"/>
                  </a:lnTo>
                  <a:lnTo>
                    <a:pt x="15730" y="301117"/>
                  </a:lnTo>
                  <a:lnTo>
                    <a:pt x="23772" y="309539"/>
                  </a:lnTo>
                  <a:lnTo>
                    <a:pt x="45185" y="318897"/>
                  </a:lnTo>
                  <a:lnTo>
                    <a:pt x="69129" y="321887"/>
                  </a:lnTo>
                  <a:lnTo>
                    <a:pt x="123778" y="311292"/>
                  </a:lnTo>
                  <a:lnTo>
                    <a:pt x="155578" y="290326"/>
                  </a:lnTo>
                  <a:lnTo>
                    <a:pt x="213242" y="231234"/>
                  </a:lnTo>
                  <a:lnTo>
                    <a:pt x="234588" y="188266"/>
                  </a:lnTo>
                  <a:lnTo>
                    <a:pt x="244042" y="149499"/>
                  </a:lnTo>
                  <a:lnTo>
                    <a:pt x="242518" y="122206"/>
                  </a:lnTo>
                  <a:lnTo>
                    <a:pt x="217336" y="60894"/>
                  </a:lnTo>
                  <a:lnTo>
                    <a:pt x="202963" y="36423"/>
                  </a:lnTo>
                  <a:lnTo>
                    <a:pt x="177480" y="11832"/>
                  </a:lnTo>
                  <a:lnTo>
                    <a:pt x="1556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846007" y="3874487"/>
              <a:ext cx="222107" cy="307668"/>
            </a:xfrm>
            <a:custGeom>
              <a:avLst/>
              <a:gdLst/>
              <a:ahLst/>
              <a:cxnLst/>
              <a:rect l="0" t="0" r="0" b="0"/>
              <a:pathLst>
                <a:path w="222107" h="307668">
                  <a:moveTo>
                    <a:pt x="134594" y="0"/>
                  </a:moveTo>
                  <a:lnTo>
                    <a:pt x="91902" y="14572"/>
                  </a:lnTo>
                  <a:lnTo>
                    <a:pt x="72336" y="27533"/>
                  </a:lnTo>
                  <a:lnTo>
                    <a:pt x="33401" y="74552"/>
                  </a:lnTo>
                  <a:lnTo>
                    <a:pt x="9253" y="129574"/>
                  </a:lnTo>
                  <a:lnTo>
                    <a:pt x="0" y="188721"/>
                  </a:lnTo>
                  <a:lnTo>
                    <a:pt x="3988" y="228273"/>
                  </a:lnTo>
                  <a:lnTo>
                    <a:pt x="18167" y="267807"/>
                  </a:lnTo>
                  <a:lnTo>
                    <a:pt x="33715" y="285921"/>
                  </a:lnTo>
                  <a:lnTo>
                    <a:pt x="72294" y="307082"/>
                  </a:lnTo>
                  <a:lnTo>
                    <a:pt x="82532" y="307667"/>
                  </a:lnTo>
                  <a:lnTo>
                    <a:pt x="103267" y="302077"/>
                  </a:lnTo>
                  <a:lnTo>
                    <a:pt x="157137" y="266128"/>
                  </a:lnTo>
                  <a:lnTo>
                    <a:pt x="182088" y="239900"/>
                  </a:lnTo>
                  <a:lnTo>
                    <a:pt x="207154" y="180882"/>
                  </a:lnTo>
                  <a:lnTo>
                    <a:pt x="222106" y="131656"/>
                  </a:lnTo>
                  <a:lnTo>
                    <a:pt x="221615" y="96331"/>
                  </a:lnTo>
                  <a:lnTo>
                    <a:pt x="209798" y="46887"/>
                  </a:lnTo>
                  <a:lnTo>
                    <a:pt x="198823" y="28248"/>
                  </a:lnTo>
                  <a:lnTo>
                    <a:pt x="1661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182906" y="3811316"/>
              <a:ext cx="296975" cy="321102"/>
            </a:xfrm>
            <a:custGeom>
              <a:avLst/>
              <a:gdLst/>
              <a:ahLst/>
              <a:cxnLst/>
              <a:rect l="0" t="0" r="0" b="0"/>
              <a:pathLst>
                <a:path w="296975" h="321102">
                  <a:moveTo>
                    <a:pt x="92493" y="31585"/>
                  </a:moveTo>
                  <a:lnTo>
                    <a:pt x="75725" y="37175"/>
                  </a:lnTo>
                  <a:lnTo>
                    <a:pt x="61254" y="49277"/>
                  </a:lnTo>
                  <a:lnTo>
                    <a:pt x="32900" y="85643"/>
                  </a:lnTo>
                  <a:lnTo>
                    <a:pt x="9198" y="148509"/>
                  </a:lnTo>
                  <a:lnTo>
                    <a:pt x="0" y="209359"/>
                  </a:lnTo>
                  <a:lnTo>
                    <a:pt x="3996" y="249205"/>
                  </a:lnTo>
                  <a:lnTo>
                    <a:pt x="18179" y="283239"/>
                  </a:lnTo>
                  <a:lnTo>
                    <a:pt x="36848" y="301749"/>
                  </a:lnTo>
                  <a:lnTo>
                    <a:pt x="48377" y="309960"/>
                  </a:lnTo>
                  <a:lnTo>
                    <a:pt x="76785" y="319084"/>
                  </a:lnTo>
                  <a:lnTo>
                    <a:pt x="125662" y="321101"/>
                  </a:lnTo>
                  <a:lnTo>
                    <a:pt x="183403" y="311302"/>
                  </a:lnTo>
                  <a:lnTo>
                    <a:pt x="241017" y="276543"/>
                  </a:lnTo>
                  <a:lnTo>
                    <a:pt x="255210" y="259778"/>
                  </a:lnTo>
                  <a:lnTo>
                    <a:pt x="283806" y="208948"/>
                  </a:lnTo>
                  <a:lnTo>
                    <a:pt x="296974" y="148803"/>
                  </a:lnTo>
                  <a:lnTo>
                    <a:pt x="295670" y="110640"/>
                  </a:lnTo>
                  <a:lnTo>
                    <a:pt x="287689" y="89728"/>
                  </a:lnTo>
                  <a:lnTo>
                    <a:pt x="257912" y="51649"/>
                  </a:lnTo>
                  <a:lnTo>
                    <a:pt x="228463" y="31941"/>
                  </a:lnTo>
                  <a:lnTo>
                    <a:pt x="171389" y="11037"/>
                  </a:lnTo>
                  <a:lnTo>
                    <a:pt x="1451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391005" y="4148228"/>
              <a:ext cx="39785" cy="178985"/>
            </a:xfrm>
            <a:custGeom>
              <a:avLst/>
              <a:gdLst/>
              <a:ahLst/>
              <a:cxnLst/>
              <a:rect l="0" t="0" r="0" b="0"/>
              <a:pathLst>
                <a:path w="39785" h="178985">
                  <a:moveTo>
                    <a:pt x="10529" y="0"/>
                  </a:moveTo>
                  <a:lnTo>
                    <a:pt x="34247" y="43962"/>
                  </a:lnTo>
                  <a:lnTo>
                    <a:pt x="39784" y="79836"/>
                  </a:lnTo>
                  <a:lnTo>
                    <a:pt x="35834" y="114512"/>
                  </a:lnTo>
                  <a:lnTo>
                    <a:pt x="16783" y="15533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535084" y="4598626"/>
            <a:ext cx="9075081" cy="882950"/>
            <a:chOff x="535084" y="4598626"/>
            <a:chExt cx="9075081" cy="882950"/>
          </a:xfrm>
        </p:grpSpPr>
        <p:sp>
          <p:nvSpPr>
            <p:cNvPr id="145" name="Freeform 144"/>
            <p:cNvSpPr/>
            <p:nvPr/>
          </p:nvSpPr>
          <p:spPr>
            <a:xfrm>
              <a:off x="535084" y="5092422"/>
              <a:ext cx="310536" cy="389154"/>
            </a:xfrm>
            <a:custGeom>
              <a:avLst/>
              <a:gdLst/>
              <a:ahLst/>
              <a:cxnLst/>
              <a:rect l="0" t="0" r="0" b="0"/>
              <a:pathLst>
                <a:path w="310536" h="389154">
                  <a:moveTo>
                    <a:pt x="65040" y="3370"/>
                  </a:moveTo>
                  <a:lnTo>
                    <a:pt x="30293" y="40457"/>
                  </a:lnTo>
                  <a:lnTo>
                    <a:pt x="3807" y="88323"/>
                  </a:lnTo>
                  <a:lnTo>
                    <a:pt x="821" y="91591"/>
                  </a:lnTo>
                  <a:lnTo>
                    <a:pt x="0" y="90260"/>
                  </a:lnTo>
                  <a:lnTo>
                    <a:pt x="623" y="85863"/>
                  </a:lnTo>
                  <a:lnTo>
                    <a:pt x="18434" y="54760"/>
                  </a:lnTo>
                  <a:lnTo>
                    <a:pt x="31068" y="39469"/>
                  </a:lnTo>
                  <a:lnTo>
                    <a:pt x="56924" y="23295"/>
                  </a:lnTo>
                  <a:lnTo>
                    <a:pt x="117894" y="69"/>
                  </a:lnTo>
                  <a:lnTo>
                    <a:pt x="127182" y="0"/>
                  </a:lnTo>
                  <a:lnTo>
                    <a:pt x="143741" y="6162"/>
                  </a:lnTo>
                  <a:lnTo>
                    <a:pt x="171807" y="22785"/>
                  </a:lnTo>
                  <a:lnTo>
                    <a:pt x="185801" y="38905"/>
                  </a:lnTo>
                  <a:lnTo>
                    <a:pt x="194751" y="58938"/>
                  </a:lnTo>
                  <a:lnTo>
                    <a:pt x="198728" y="83439"/>
                  </a:lnTo>
                  <a:lnTo>
                    <a:pt x="194257" y="103687"/>
                  </a:lnTo>
                  <a:lnTo>
                    <a:pt x="172323" y="141339"/>
                  </a:lnTo>
                  <a:lnTo>
                    <a:pt x="146740" y="166563"/>
                  </a:lnTo>
                  <a:lnTo>
                    <a:pt x="137054" y="170657"/>
                  </a:lnTo>
                  <a:lnTo>
                    <a:pt x="114843" y="172000"/>
                  </a:lnTo>
                  <a:lnTo>
                    <a:pt x="157025" y="177438"/>
                  </a:lnTo>
                  <a:lnTo>
                    <a:pt x="212074" y="193160"/>
                  </a:lnTo>
                  <a:lnTo>
                    <a:pt x="232164" y="201195"/>
                  </a:lnTo>
                  <a:lnTo>
                    <a:pt x="292968" y="252732"/>
                  </a:lnTo>
                  <a:lnTo>
                    <a:pt x="308569" y="279247"/>
                  </a:lnTo>
                  <a:lnTo>
                    <a:pt x="310535" y="299117"/>
                  </a:lnTo>
                  <a:lnTo>
                    <a:pt x="302266" y="340470"/>
                  </a:lnTo>
                  <a:lnTo>
                    <a:pt x="296890" y="348596"/>
                  </a:lnTo>
                  <a:lnTo>
                    <a:pt x="271387" y="366792"/>
                  </a:lnTo>
                  <a:lnTo>
                    <a:pt x="234714" y="384142"/>
                  </a:lnTo>
                  <a:lnTo>
                    <a:pt x="194212" y="389153"/>
                  </a:lnTo>
                  <a:lnTo>
                    <a:pt x="144844" y="384078"/>
                  </a:lnTo>
                  <a:lnTo>
                    <a:pt x="117682" y="3823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070888" y="5085264"/>
              <a:ext cx="24076" cy="379027"/>
            </a:xfrm>
            <a:custGeom>
              <a:avLst/>
              <a:gdLst/>
              <a:ahLst/>
              <a:cxnLst/>
              <a:rect l="0" t="0" r="0" b="0"/>
              <a:pathLst>
                <a:path w="24076" h="379027">
                  <a:moveTo>
                    <a:pt x="13547" y="0"/>
                  </a:moveTo>
                  <a:lnTo>
                    <a:pt x="2368" y="22357"/>
                  </a:lnTo>
                  <a:lnTo>
                    <a:pt x="0" y="42691"/>
                  </a:lnTo>
                  <a:lnTo>
                    <a:pt x="2422" y="95520"/>
                  </a:lnTo>
                  <a:lnTo>
                    <a:pt x="2900" y="156215"/>
                  </a:lnTo>
                  <a:lnTo>
                    <a:pt x="4153" y="213182"/>
                  </a:lnTo>
                  <a:lnTo>
                    <a:pt x="10244" y="272175"/>
                  </a:lnTo>
                  <a:lnTo>
                    <a:pt x="16014" y="335216"/>
                  </a:lnTo>
                  <a:lnTo>
                    <a:pt x="2407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77080" y="5074735"/>
              <a:ext cx="228413" cy="206990"/>
            </a:xfrm>
            <a:custGeom>
              <a:avLst/>
              <a:gdLst/>
              <a:ahLst/>
              <a:cxnLst/>
              <a:rect l="0" t="0" r="0" b="0"/>
              <a:pathLst>
                <a:path w="228413" h="206990">
                  <a:moveTo>
                    <a:pt x="228412" y="157928"/>
                  </a:moveTo>
                  <a:lnTo>
                    <a:pt x="206055" y="157928"/>
                  </a:lnTo>
                  <a:lnTo>
                    <a:pt x="144070" y="181647"/>
                  </a:lnTo>
                  <a:lnTo>
                    <a:pt x="92472" y="202431"/>
                  </a:lnTo>
                  <a:lnTo>
                    <a:pt x="46454" y="206989"/>
                  </a:lnTo>
                  <a:lnTo>
                    <a:pt x="21199" y="203909"/>
                  </a:lnTo>
                  <a:lnTo>
                    <a:pt x="13061" y="197941"/>
                  </a:lnTo>
                  <a:lnTo>
                    <a:pt x="7636" y="189283"/>
                  </a:lnTo>
                  <a:lnTo>
                    <a:pt x="0" y="154740"/>
                  </a:lnTo>
                  <a:lnTo>
                    <a:pt x="3009" y="95557"/>
                  </a:lnTo>
                  <a:lnTo>
                    <a:pt x="18199" y="33078"/>
                  </a:lnTo>
                  <a:lnTo>
                    <a:pt x="283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179191" y="5050151"/>
              <a:ext cx="305328" cy="384716"/>
            </a:xfrm>
            <a:custGeom>
              <a:avLst/>
              <a:gdLst/>
              <a:ahLst/>
              <a:cxnLst/>
              <a:rect l="0" t="0" r="0" b="0"/>
              <a:pathLst>
                <a:path w="305328" h="384716">
                  <a:moveTo>
                    <a:pt x="0" y="45641"/>
                  </a:moveTo>
                  <a:lnTo>
                    <a:pt x="37087" y="10895"/>
                  </a:lnTo>
                  <a:lnTo>
                    <a:pt x="55088" y="1732"/>
                  </a:lnTo>
                  <a:lnTo>
                    <a:pt x="77906" y="0"/>
                  </a:lnTo>
                  <a:lnTo>
                    <a:pt x="125093" y="8420"/>
                  </a:lnTo>
                  <a:lnTo>
                    <a:pt x="151968" y="23564"/>
                  </a:lnTo>
                  <a:lnTo>
                    <a:pt x="189191" y="59617"/>
                  </a:lnTo>
                  <a:lnTo>
                    <a:pt x="202238" y="79929"/>
                  </a:lnTo>
                  <a:lnTo>
                    <a:pt x="220146" y="131097"/>
                  </a:lnTo>
                  <a:lnTo>
                    <a:pt x="234949" y="191853"/>
                  </a:lnTo>
                  <a:lnTo>
                    <a:pt x="233496" y="251774"/>
                  </a:lnTo>
                  <a:lnTo>
                    <a:pt x="229841" y="294541"/>
                  </a:lnTo>
                  <a:lnTo>
                    <a:pt x="211951" y="347794"/>
                  </a:lnTo>
                  <a:lnTo>
                    <a:pt x="207981" y="359380"/>
                  </a:lnTo>
                  <a:lnTo>
                    <a:pt x="194212" y="375374"/>
                  </a:lnTo>
                  <a:lnTo>
                    <a:pt x="185627" y="381276"/>
                  </a:lnTo>
                  <a:lnTo>
                    <a:pt x="163609" y="384715"/>
                  </a:lnTo>
                  <a:lnTo>
                    <a:pt x="139396" y="381175"/>
                  </a:lnTo>
                  <a:lnTo>
                    <a:pt x="116936" y="371802"/>
                  </a:lnTo>
                  <a:lnTo>
                    <a:pt x="98375" y="353599"/>
                  </a:lnTo>
                  <a:lnTo>
                    <a:pt x="84667" y="329910"/>
                  </a:lnTo>
                  <a:lnTo>
                    <a:pt x="78574" y="303784"/>
                  </a:lnTo>
                  <a:lnTo>
                    <a:pt x="82105" y="279695"/>
                  </a:lnTo>
                  <a:lnTo>
                    <a:pt x="86322" y="268358"/>
                  </a:lnTo>
                  <a:lnTo>
                    <a:pt x="93813" y="260800"/>
                  </a:lnTo>
                  <a:lnTo>
                    <a:pt x="114615" y="252402"/>
                  </a:lnTo>
                  <a:lnTo>
                    <a:pt x="152633" y="247674"/>
                  </a:lnTo>
                  <a:lnTo>
                    <a:pt x="187944" y="251862"/>
                  </a:lnTo>
                  <a:lnTo>
                    <a:pt x="206753" y="260517"/>
                  </a:lnTo>
                  <a:lnTo>
                    <a:pt x="263802" y="295584"/>
                  </a:lnTo>
                  <a:lnTo>
                    <a:pt x="305327" y="319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631917" y="5169492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102295" y="17981"/>
                  </a:lnTo>
                  <a:lnTo>
                    <a:pt x="59707" y="73184"/>
                  </a:lnTo>
                  <a:lnTo>
                    <a:pt x="18721" y="11663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579274" y="5106321"/>
              <a:ext cx="178986" cy="168457"/>
            </a:xfrm>
            <a:custGeom>
              <a:avLst/>
              <a:gdLst/>
              <a:ahLst/>
              <a:cxnLst/>
              <a:rect l="0" t="0" r="0" b="0"/>
              <a:pathLst>
                <a:path w="178986" h="168457">
                  <a:moveTo>
                    <a:pt x="178985" y="168456"/>
                  </a:moveTo>
                  <a:lnTo>
                    <a:pt x="162217" y="162867"/>
                  </a:lnTo>
                  <a:lnTo>
                    <a:pt x="147746" y="150764"/>
                  </a:lnTo>
                  <a:lnTo>
                    <a:pt x="90091" y="91378"/>
                  </a:lnTo>
                  <a:lnTo>
                    <a:pt x="32237" y="39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917690" y="5011565"/>
              <a:ext cx="182083" cy="382281"/>
            </a:xfrm>
            <a:custGeom>
              <a:avLst/>
              <a:gdLst/>
              <a:ahLst/>
              <a:cxnLst/>
              <a:rect l="0" t="0" r="0" b="0"/>
              <a:pathLst>
                <a:path w="182083" h="382281">
                  <a:moveTo>
                    <a:pt x="61667" y="0"/>
                  </a:moveTo>
                  <a:lnTo>
                    <a:pt x="32359" y="34897"/>
                  </a:lnTo>
                  <a:lnTo>
                    <a:pt x="17758" y="64152"/>
                  </a:lnTo>
                  <a:lnTo>
                    <a:pt x="7055" y="127395"/>
                  </a:lnTo>
                  <a:lnTo>
                    <a:pt x="187" y="182701"/>
                  </a:lnTo>
                  <a:lnTo>
                    <a:pt x="0" y="245922"/>
                  </a:lnTo>
                  <a:lnTo>
                    <a:pt x="10015" y="301564"/>
                  </a:lnTo>
                  <a:lnTo>
                    <a:pt x="17654" y="323541"/>
                  </a:lnTo>
                  <a:lnTo>
                    <a:pt x="48303" y="364151"/>
                  </a:lnTo>
                  <a:lnTo>
                    <a:pt x="80064" y="380207"/>
                  </a:lnTo>
                  <a:lnTo>
                    <a:pt x="102599" y="382280"/>
                  </a:lnTo>
                  <a:lnTo>
                    <a:pt x="124313" y="378132"/>
                  </a:lnTo>
                  <a:lnTo>
                    <a:pt x="145661" y="368490"/>
                  </a:lnTo>
                  <a:lnTo>
                    <a:pt x="160609" y="353286"/>
                  </a:lnTo>
                  <a:lnTo>
                    <a:pt x="169982" y="333660"/>
                  </a:lnTo>
                  <a:lnTo>
                    <a:pt x="182082" y="274930"/>
                  </a:lnTo>
                  <a:lnTo>
                    <a:pt x="180664" y="242508"/>
                  </a:lnTo>
                  <a:lnTo>
                    <a:pt x="172656" y="224374"/>
                  </a:lnTo>
                  <a:lnTo>
                    <a:pt x="167245" y="216263"/>
                  </a:lnTo>
                  <a:lnTo>
                    <a:pt x="151875" y="204131"/>
                  </a:lnTo>
                  <a:lnTo>
                    <a:pt x="132175" y="196010"/>
                  </a:lnTo>
                  <a:lnTo>
                    <a:pt x="95946" y="192607"/>
                  </a:lnTo>
                  <a:lnTo>
                    <a:pt x="54790" y="201345"/>
                  </a:lnTo>
                  <a:lnTo>
                    <a:pt x="30082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184044" y="4948394"/>
              <a:ext cx="203073" cy="441783"/>
            </a:xfrm>
            <a:custGeom>
              <a:avLst/>
              <a:gdLst/>
              <a:ahLst/>
              <a:cxnLst/>
              <a:rect l="0" t="0" r="0" b="0"/>
              <a:pathLst>
                <a:path w="203073" h="441783">
                  <a:moveTo>
                    <a:pt x="174339" y="136870"/>
                  </a:moveTo>
                  <a:lnTo>
                    <a:pt x="145031" y="171767"/>
                  </a:lnTo>
                  <a:lnTo>
                    <a:pt x="122459" y="232987"/>
                  </a:lnTo>
                  <a:lnTo>
                    <a:pt x="107809" y="288047"/>
                  </a:lnTo>
                  <a:lnTo>
                    <a:pt x="93251" y="349670"/>
                  </a:lnTo>
                  <a:lnTo>
                    <a:pt x="90731" y="404032"/>
                  </a:lnTo>
                  <a:lnTo>
                    <a:pt x="96626" y="425624"/>
                  </a:lnTo>
                  <a:lnTo>
                    <a:pt x="101473" y="434658"/>
                  </a:lnTo>
                  <a:lnTo>
                    <a:pt x="108214" y="439510"/>
                  </a:lnTo>
                  <a:lnTo>
                    <a:pt x="116218" y="441576"/>
                  </a:lnTo>
                  <a:lnTo>
                    <a:pt x="125063" y="441782"/>
                  </a:lnTo>
                  <a:lnTo>
                    <a:pt x="154280" y="430895"/>
                  </a:lnTo>
                  <a:lnTo>
                    <a:pt x="179574" y="407262"/>
                  </a:lnTo>
                  <a:lnTo>
                    <a:pt x="196297" y="378033"/>
                  </a:lnTo>
                  <a:lnTo>
                    <a:pt x="203072" y="341557"/>
                  </a:lnTo>
                  <a:lnTo>
                    <a:pt x="196956" y="288479"/>
                  </a:lnTo>
                  <a:lnTo>
                    <a:pt x="186630" y="255101"/>
                  </a:lnTo>
                  <a:lnTo>
                    <a:pt x="168102" y="229873"/>
                  </a:lnTo>
                  <a:lnTo>
                    <a:pt x="110621" y="187327"/>
                  </a:lnTo>
                  <a:lnTo>
                    <a:pt x="55185" y="153455"/>
                  </a:lnTo>
                  <a:lnTo>
                    <a:pt x="11033" y="119196"/>
                  </a:lnTo>
                  <a:lnTo>
                    <a:pt x="2323" y="98989"/>
                  </a:lnTo>
                  <a:lnTo>
                    <a:pt x="0" y="87050"/>
                  </a:lnTo>
                  <a:lnTo>
                    <a:pt x="3659" y="64425"/>
                  </a:lnTo>
                  <a:lnTo>
                    <a:pt x="18872" y="35076"/>
                  </a:lnTo>
                  <a:lnTo>
                    <a:pt x="32713" y="20268"/>
                  </a:lnTo>
                  <a:lnTo>
                    <a:pt x="690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453140" y="5022093"/>
              <a:ext cx="209853" cy="368498"/>
            </a:xfrm>
            <a:custGeom>
              <a:avLst/>
              <a:gdLst/>
              <a:ahLst/>
              <a:cxnLst/>
              <a:rect l="0" t="0" r="0" b="0"/>
              <a:pathLst>
                <a:path w="209853" h="368498">
                  <a:moveTo>
                    <a:pt x="0" y="0"/>
                  </a:moveTo>
                  <a:lnTo>
                    <a:pt x="11178" y="11178"/>
                  </a:lnTo>
                  <a:lnTo>
                    <a:pt x="29144" y="16666"/>
                  </a:lnTo>
                  <a:lnTo>
                    <a:pt x="84396" y="25779"/>
                  </a:lnTo>
                  <a:lnTo>
                    <a:pt x="143229" y="30439"/>
                  </a:lnTo>
                  <a:lnTo>
                    <a:pt x="183468" y="33586"/>
                  </a:lnTo>
                  <a:lnTo>
                    <a:pt x="202814" y="42613"/>
                  </a:lnTo>
                  <a:lnTo>
                    <a:pt x="207739" y="49466"/>
                  </a:lnTo>
                  <a:lnTo>
                    <a:pt x="209852" y="57543"/>
                  </a:lnTo>
                  <a:lnTo>
                    <a:pt x="204839" y="101314"/>
                  </a:lnTo>
                  <a:lnTo>
                    <a:pt x="192583" y="155020"/>
                  </a:lnTo>
                  <a:lnTo>
                    <a:pt x="178897" y="210689"/>
                  </a:lnTo>
                  <a:lnTo>
                    <a:pt x="164929" y="272334"/>
                  </a:lnTo>
                  <a:lnTo>
                    <a:pt x="152075" y="330091"/>
                  </a:lnTo>
                  <a:lnTo>
                    <a:pt x="14739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121374" y="5232663"/>
              <a:ext cx="5590" cy="168457"/>
            </a:xfrm>
            <a:custGeom>
              <a:avLst/>
              <a:gdLst/>
              <a:ahLst/>
              <a:cxnLst/>
              <a:rect l="0" t="0" r="0" b="0"/>
              <a:pathLst>
                <a:path w="5590" h="168457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284" y="139261"/>
                  </a:lnTo>
                  <a:lnTo>
                    <a:pt x="558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126963" y="5085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235117" y="5137906"/>
              <a:ext cx="197751" cy="263214"/>
            </a:xfrm>
            <a:custGeom>
              <a:avLst/>
              <a:gdLst/>
              <a:ahLst/>
              <a:cxnLst/>
              <a:rect l="0" t="0" r="0" b="0"/>
              <a:pathLst>
                <a:path w="197751" h="263214">
                  <a:moveTo>
                    <a:pt x="102416" y="0"/>
                  </a:moveTo>
                  <a:lnTo>
                    <a:pt x="80060" y="0"/>
                  </a:lnTo>
                  <a:lnTo>
                    <a:pt x="49389" y="11179"/>
                  </a:lnTo>
                  <a:lnTo>
                    <a:pt x="23663" y="29309"/>
                  </a:lnTo>
                  <a:lnTo>
                    <a:pt x="6813" y="55088"/>
                  </a:lnTo>
                  <a:lnTo>
                    <a:pt x="0" y="90542"/>
                  </a:lnTo>
                  <a:lnTo>
                    <a:pt x="4645" y="110821"/>
                  </a:lnTo>
                  <a:lnTo>
                    <a:pt x="9159" y="119504"/>
                  </a:lnTo>
                  <a:lnTo>
                    <a:pt x="23534" y="132272"/>
                  </a:lnTo>
                  <a:lnTo>
                    <a:pt x="32281" y="137315"/>
                  </a:lnTo>
                  <a:lnTo>
                    <a:pt x="72537" y="144411"/>
                  </a:lnTo>
                  <a:lnTo>
                    <a:pt x="132840" y="141792"/>
                  </a:lnTo>
                  <a:lnTo>
                    <a:pt x="153373" y="147247"/>
                  </a:lnTo>
                  <a:lnTo>
                    <a:pt x="170297" y="157470"/>
                  </a:lnTo>
                  <a:lnTo>
                    <a:pt x="192979" y="181969"/>
                  </a:lnTo>
                  <a:lnTo>
                    <a:pt x="196717" y="191502"/>
                  </a:lnTo>
                  <a:lnTo>
                    <a:pt x="197750" y="211454"/>
                  </a:lnTo>
                  <a:lnTo>
                    <a:pt x="191190" y="228901"/>
                  </a:lnTo>
                  <a:lnTo>
                    <a:pt x="186166" y="236829"/>
                  </a:lnTo>
                  <a:lnTo>
                    <a:pt x="168104" y="248757"/>
                  </a:lnTo>
                  <a:lnTo>
                    <a:pt x="134747" y="258930"/>
                  </a:lnTo>
                  <a:lnTo>
                    <a:pt x="102416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811316" y="4969450"/>
              <a:ext cx="224370" cy="391758"/>
            </a:xfrm>
            <a:custGeom>
              <a:avLst/>
              <a:gdLst/>
              <a:ahLst/>
              <a:cxnLst/>
              <a:rect l="0" t="0" r="0" b="0"/>
              <a:pathLst>
                <a:path w="224370" h="391758">
                  <a:moveTo>
                    <a:pt x="0" y="0"/>
                  </a:moveTo>
                  <a:lnTo>
                    <a:pt x="0" y="54145"/>
                  </a:lnTo>
                  <a:lnTo>
                    <a:pt x="7235" y="115795"/>
                  </a:lnTo>
                  <a:lnTo>
                    <a:pt x="9878" y="172266"/>
                  </a:lnTo>
                  <a:lnTo>
                    <a:pt x="15989" y="233810"/>
                  </a:lnTo>
                  <a:lnTo>
                    <a:pt x="28723" y="296819"/>
                  </a:lnTo>
                  <a:lnTo>
                    <a:pt x="31020" y="351350"/>
                  </a:lnTo>
                  <a:lnTo>
                    <a:pt x="37539" y="391757"/>
                  </a:lnTo>
                  <a:lnTo>
                    <a:pt x="36725" y="391023"/>
                  </a:lnTo>
                  <a:lnTo>
                    <a:pt x="35012" y="387024"/>
                  </a:lnTo>
                  <a:lnTo>
                    <a:pt x="33432" y="340918"/>
                  </a:lnTo>
                  <a:lnTo>
                    <a:pt x="40739" y="279208"/>
                  </a:lnTo>
                  <a:lnTo>
                    <a:pt x="47742" y="258234"/>
                  </a:lnTo>
                  <a:lnTo>
                    <a:pt x="71884" y="212255"/>
                  </a:lnTo>
                  <a:lnTo>
                    <a:pt x="88101" y="200400"/>
                  </a:lnTo>
                  <a:lnTo>
                    <a:pt x="122550" y="192739"/>
                  </a:lnTo>
                  <a:lnTo>
                    <a:pt x="156804" y="196058"/>
                  </a:lnTo>
                  <a:lnTo>
                    <a:pt x="175365" y="207630"/>
                  </a:lnTo>
                  <a:lnTo>
                    <a:pt x="206345" y="243655"/>
                  </a:lnTo>
                  <a:lnTo>
                    <a:pt x="222316" y="274186"/>
                  </a:lnTo>
                  <a:lnTo>
                    <a:pt x="224369" y="294996"/>
                  </a:lnTo>
                  <a:lnTo>
                    <a:pt x="220212" y="314773"/>
                  </a:lnTo>
                  <a:lnTo>
                    <a:pt x="210566" y="331362"/>
                  </a:lnTo>
                  <a:lnTo>
                    <a:pt x="195360" y="343414"/>
                  </a:lnTo>
                  <a:lnTo>
                    <a:pt x="175734" y="351500"/>
                  </a:lnTo>
                  <a:lnTo>
                    <a:pt x="140716" y="354883"/>
                  </a:lnTo>
                  <a:lnTo>
                    <a:pt x="10528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054753" y="5084859"/>
              <a:ext cx="146118" cy="214874"/>
            </a:xfrm>
            <a:custGeom>
              <a:avLst/>
              <a:gdLst/>
              <a:ahLst/>
              <a:cxnLst/>
              <a:rect l="0" t="0" r="0" b="0"/>
              <a:pathLst>
                <a:path w="146118" h="214874">
                  <a:moveTo>
                    <a:pt x="19775" y="84633"/>
                  </a:moveTo>
                  <a:lnTo>
                    <a:pt x="62466" y="81514"/>
                  </a:lnTo>
                  <a:lnTo>
                    <a:pt x="113437" y="65505"/>
                  </a:lnTo>
                  <a:lnTo>
                    <a:pt x="130033" y="54295"/>
                  </a:lnTo>
                  <a:lnTo>
                    <a:pt x="134225" y="46860"/>
                  </a:lnTo>
                  <a:lnTo>
                    <a:pt x="135762" y="29240"/>
                  </a:lnTo>
                  <a:lnTo>
                    <a:pt x="132195" y="20799"/>
                  </a:lnTo>
                  <a:lnTo>
                    <a:pt x="118872" y="5179"/>
                  </a:lnTo>
                  <a:lnTo>
                    <a:pt x="110406" y="1248"/>
                  </a:lnTo>
                  <a:lnTo>
                    <a:pt x="91641" y="0"/>
                  </a:lnTo>
                  <a:lnTo>
                    <a:pt x="61346" y="5874"/>
                  </a:lnTo>
                  <a:lnTo>
                    <a:pt x="35732" y="20613"/>
                  </a:lnTo>
                  <a:lnTo>
                    <a:pt x="13324" y="39798"/>
                  </a:lnTo>
                  <a:lnTo>
                    <a:pt x="5210" y="59637"/>
                  </a:lnTo>
                  <a:lnTo>
                    <a:pt x="0" y="116090"/>
                  </a:lnTo>
                  <a:lnTo>
                    <a:pt x="5527" y="143068"/>
                  </a:lnTo>
                  <a:lnTo>
                    <a:pt x="21793" y="174867"/>
                  </a:lnTo>
                  <a:lnTo>
                    <a:pt x="35879" y="190248"/>
                  </a:lnTo>
                  <a:lnTo>
                    <a:pt x="83680" y="213604"/>
                  </a:lnTo>
                  <a:lnTo>
                    <a:pt x="104329" y="214873"/>
                  </a:lnTo>
                  <a:lnTo>
                    <a:pt x="146117" y="210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298919" y="4969450"/>
              <a:ext cx="28294" cy="305328"/>
            </a:xfrm>
            <a:custGeom>
              <a:avLst/>
              <a:gdLst/>
              <a:ahLst/>
              <a:cxnLst/>
              <a:rect l="0" t="0" r="0" b="0"/>
              <a:pathLst>
                <a:path w="28294" h="305328">
                  <a:moveTo>
                    <a:pt x="7236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234" y="137662"/>
                  </a:lnTo>
                  <a:lnTo>
                    <a:pt x="12430" y="196039"/>
                  </a:lnTo>
                  <a:lnTo>
                    <a:pt x="17881" y="255836"/>
                  </a:lnTo>
                  <a:lnTo>
                    <a:pt x="2829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264041" y="5108516"/>
              <a:ext cx="147400" cy="18863"/>
            </a:xfrm>
            <a:custGeom>
              <a:avLst/>
              <a:gdLst/>
              <a:ahLst/>
              <a:cxnLst/>
              <a:rect l="0" t="0" r="0" b="0"/>
              <a:pathLst>
                <a:path w="147400" h="18863">
                  <a:moveTo>
                    <a:pt x="147399" y="8334"/>
                  </a:moveTo>
                  <a:lnTo>
                    <a:pt x="109921" y="0"/>
                  </a:lnTo>
                  <a:lnTo>
                    <a:pt x="71953" y="1575"/>
                  </a:lnTo>
                  <a:lnTo>
                    <a:pt x="10129" y="1607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445220" y="5095792"/>
              <a:ext cx="249210" cy="176414"/>
            </a:xfrm>
            <a:custGeom>
              <a:avLst/>
              <a:gdLst/>
              <a:ahLst/>
              <a:cxnLst/>
              <a:rect l="0" t="0" r="0" b="0"/>
              <a:pathLst>
                <a:path w="249210" h="176414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7019" y="126162"/>
                  </a:lnTo>
                  <a:lnTo>
                    <a:pt x="40941" y="165301"/>
                  </a:lnTo>
                  <a:lnTo>
                    <a:pt x="47620" y="173372"/>
                  </a:lnTo>
                  <a:lnTo>
                    <a:pt x="55581" y="176413"/>
                  </a:lnTo>
                  <a:lnTo>
                    <a:pt x="64399" y="176100"/>
                  </a:lnTo>
                  <a:lnTo>
                    <a:pt x="73787" y="173553"/>
                  </a:lnTo>
                  <a:lnTo>
                    <a:pt x="90457" y="161363"/>
                  </a:lnTo>
                  <a:lnTo>
                    <a:pt x="98177" y="153199"/>
                  </a:lnTo>
                  <a:lnTo>
                    <a:pt x="106756" y="131650"/>
                  </a:lnTo>
                  <a:lnTo>
                    <a:pt x="109043" y="119352"/>
                  </a:lnTo>
                  <a:lnTo>
                    <a:pt x="111739" y="114663"/>
                  </a:lnTo>
                  <a:lnTo>
                    <a:pt x="114705" y="115047"/>
                  </a:lnTo>
                  <a:lnTo>
                    <a:pt x="158492" y="164055"/>
                  </a:lnTo>
                  <a:lnTo>
                    <a:pt x="168101" y="167862"/>
                  </a:lnTo>
                  <a:lnTo>
                    <a:pt x="188136" y="168972"/>
                  </a:lnTo>
                  <a:lnTo>
                    <a:pt x="205619" y="162446"/>
                  </a:lnTo>
                  <a:lnTo>
                    <a:pt x="221188" y="150578"/>
                  </a:lnTo>
                  <a:lnTo>
                    <a:pt x="235907" y="133604"/>
                  </a:lnTo>
                  <a:lnTo>
                    <a:pt x="244008" y="111243"/>
                  </a:lnTo>
                  <a:lnTo>
                    <a:pt x="249209" y="58759"/>
                  </a:lnTo>
                  <a:lnTo>
                    <a:pt x="243681" y="37424"/>
                  </a:lnTo>
                  <a:lnTo>
                    <a:pt x="22943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748352" y="5002271"/>
              <a:ext cx="169111" cy="261978"/>
            </a:xfrm>
            <a:custGeom>
              <a:avLst/>
              <a:gdLst/>
              <a:ahLst/>
              <a:cxnLst/>
              <a:rect l="0" t="0" r="0" b="0"/>
              <a:pathLst>
                <a:path w="169111" h="261978">
                  <a:moveTo>
                    <a:pt x="0" y="93521"/>
                  </a:moveTo>
                  <a:lnTo>
                    <a:pt x="43962" y="117241"/>
                  </a:lnTo>
                  <a:lnTo>
                    <a:pt x="85425" y="122776"/>
                  </a:lnTo>
                  <a:lnTo>
                    <a:pt x="108546" y="117832"/>
                  </a:lnTo>
                  <a:lnTo>
                    <a:pt x="134717" y="101894"/>
                  </a:lnTo>
                  <a:lnTo>
                    <a:pt x="157289" y="79235"/>
                  </a:lnTo>
                  <a:lnTo>
                    <a:pt x="164521" y="69959"/>
                  </a:lnTo>
                  <a:lnTo>
                    <a:pt x="168172" y="60266"/>
                  </a:lnTo>
                  <a:lnTo>
                    <a:pt x="169110" y="40137"/>
                  </a:lnTo>
                  <a:lnTo>
                    <a:pt x="157471" y="9073"/>
                  </a:lnTo>
                  <a:lnTo>
                    <a:pt x="149434" y="3297"/>
                  </a:lnTo>
                  <a:lnTo>
                    <a:pt x="128026" y="0"/>
                  </a:lnTo>
                  <a:lnTo>
                    <a:pt x="106033" y="5553"/>
                  </a:lnTo>
                  <a:lnTo>
                    <a:pt x="77041" y="21833"/>
                  </a:lnTo>
                  <a:lnTo>
                    <a:pt x="62316" y="35924"/>
                  </a:lnTo>
                  <a:lnTo>
                    <a:pt x="29570" y="95181"/>
                  </a:lnTo>
                  <a:lnTo>
                    <a:pt x="24749" y="132488"/>
                  </a:lnTo>
                  <a:lnTo>
                    <a:pt x="36043" y="193452"/>
                  </a:lnTo>
                  <a:lnTo>
                    <a:pt x="51493" y="228805"/>
                  </a:lnTo>
                  <a:lnTo>
                    <a:pt x="64220" y="244504"/>
                  </a:lnTo>
                  <a:lnTo>
                    <a:pt x="84228" y="261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990507" y="513790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982719" y="4967696"/>
              <a:ext cx="126773" cy="264968"/>
            </a:xfrm>
            <a:custGeom>
              <a:avLst/>
              <a:gdLst/>
              <a:ahLst/>
              <a:cxnLst/>
              <a:rect l="0" t="0" r="0" b="0"/>
              <a:pathLst>
                <a:path w="126773" h="264968">
                  <a:moveTo>
                    <a:pt x="70959" y="128096"/>
                  </a:moveTo>
                  <a:lnTo>
                    <a:pt x="105706" y="91010"/>
                  </a:lnTo>
                  <a:lnTo>
                    <a:pt x="126603" y="43144"/>
                  </a:lnTo>
                  <a:lnTo>
                    <a:pt x="126772" y="34027"/>
                  </a:lnTo>
                  <a:lnTo>
                    <a:pt x="120721" y="17658"/>
                  </a:lnTo>
                  <a:lnTo>
                    <a:pt x="107114" y="5703"/>
                  </a:lnTo>
                  <a:lnTo>
                    <a:pt x="98572" y="877"/>
                  </a:lnTo>
                  <a:lnTo>
                    <a:pt x="89367" y="0"/>
                  </a:lnTo>
                  <a:lnTo>
                    <a:pt x="69782" y="5264"/>
                  </a:lnTo>
                  <a:lnTo>
                    <a:pt x="44614" y="21382"/>
                  </a:lnTo>
                  <a:lnTo>
                    <a:pt x="22339" y="46564"/>
                  </a:lnTo>
                  <a:lnTo>
                    <a:pt x="6510" y="76253"/>
                  </a:lnTo>
                  <a:lnTo>
                    <a:pt x="0" y="112865"/>
                  </a:lnTo>
                  <a:lnTo>
                    <a:pt x="6206" y="158753"/>
                  </a:lnTo>
                  <a:lnTo>
                    <a:pt x="16548" y="189822"/>
                  </a:lnTo>
                  <a:lnTo>
                    <a:pt x="47084" y="229219"/>
                  </a:lnTo>
                  <a:lnTo>
                    <a:pt x="73244" y="245146"/>
                  </a:lnTo>
                  <a:lnTo>
                    <a:pt x="123601" y="264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180021" y="4974408"/>
              <a:ext cx="200042" cy="239755"/>
            </a:xfrm>
            <a:custGeom>
              <a:avLst/>
              <a:gdLst/>
              <a:ahLst/>
              <a:cxnLst/>
              <a:rect l="0" t="0" r="0" b="0"/>
              <a:pathLst>
                <a:path w="200042" h="239755">
                  <a:moveTo>
                    <a:pt x="0" y="110856"/>
                  </a:moveTo>
                  <a:lnTo>
                    <a:pt x="3119" y="153547"/>
                  </a:lnTo>
                  <a:lnTo>
                    <a:pt x="10722" y="212924"/>
                  </a:lnTo>
                  <a:lnTo>
                    <a:pt x="15683" y="235768"/>
                  </a:lnTo>
                  <a:lnTo>
                    <a:pt x="18644" y="239754"/>
                  </a:lnTo>
                  <a:lnTo>
                    <a:pt x="21788" y="238902"/>
                  </a:lnTo>
                  <a:lnTo>
                    <a:pt x="25054" y="234825"/>
                  </a:lnTo>
                  <a:lnTo>
                    <a:pt x="29650" y="201140"/>
                  </a:lnTo>
                  <a:lnTo>
                    <a:pt x="23967" y="145760"/>
                  </a:lnTo>
                  <a:lnTo>
                    <a:pt x="24751" y="89761"/>
                  </a:lnTo>
                  <a:lnTo>
                    <a:pt x="35824" y="39229"/>
                  </a:lnTo>
                  <a:lnTo>
                    <a:pt x="51428" y="11774"/>
                  </a:lnTo>
                  <a:lnTo>
                    <a:pt x="60022" y="6197"/>
                  </a:lnTo>
                  <a:lnTo>
                    <a:pt x="82048" y="0"/>
                  </a:lnTo>
                  <a:lnTo>
                    <a:pt x="104316" y="3485"/>
                  </a:lnTo>
                  <a:lnTo>
                    <a:pt x="133463" y="18601"/>
                  </a:lnTo>
                  <a:lnTo>
                    <a:pt x="149394" y="33589"/>
                  </a:lnTo>
                  <a:lnTo>
                    <a:pt x="170346" y="68335"/>
                  </a:lnTo>
                  <a:lnTo>
                    <a:pt x="192347" y="130242"/>
                  </a:lnTo>
                  <a:lnTo>
                    <a:pt x="199028" y="192669"/>
                  </a:lnTo>
                  <a:lnTo>
                    <a:pt x="200041" y="226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874901" y="4737823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31586" y="0"/>
                  </a:moveTo>
                  <a:lnTo>
                    <a:pt x="23252" y="37478"/>
                  </a:lnTo>
                  <a:lnTo>
                    <a:pt x="21491" y="88902"/>
                  </a:lnTo>
                  <a:lnTo>
                    <a:pt x="21143" y="145290"/>
                  </a:lnTo>
                  <a:lnTo>
                    <a:pt x="19913" y="194477"/>
                  </a:lnTo>
                  <a:lnTo>
                    <a:pt x="13829" y="244927"/>
                  </a:lnTo>
                  <a:lnTo>
                    <a:pt x="11181" y="304487"/>
                  </a:lnTo>
                  <a:lnTo>
                    <a:pt x="5069" y="36131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961521" y="4695709"/>
              <a:ext cx="180805" cy="459444"/>
            </a:xfrm>
            <a:custGeom>
              <a:avLst/>
              <a:gdLst/>
              <a:ahLst/>
              <a:cxnLst/>
              <a:rect l="0" t="0" r="0" b="0"/>
              <a:pathLst>
                <a:path w="180805" h="459444">
                  <a:moveTo>
                    <a:pt x="145007" y="84229"/>
                  </a:moveTo>
                  <a:lnTo>
                    <a:pt x="119813" y="145339"/>
                  </a:lnTo>
                  <a:lnTo>
                    <a:pt x="108426" y="180715"/>
                  </a:lnTo>
                  <a:lnTo>
                    <a:pt x="100866" y="237645"/>
                  </a:lnTo>
                  <a:lnTo>
                    <a:pt x="88455" y="294558"/>
                  </a:lnTo>
                  <a:lnTo>
                    <a:pt x="83143" y="353719"/>
                  </a:lnTo>
                  <a:lnTo>
                    <a:pt x="85214" y="410466"/>
                  </a:lnTo>
                  <a:lnTo>
                    <a:pt x="91526" y="436283"/>
                  </a:lnTo>
                  <a:lnTo>
                    <a:pt x="102130" y="455557"/>
                  </a:lnTo>
                  <a:lnTo>
                    <a:pt x="108234" y="459293"/>
                  </a:lnTo>
                  <a:lnTo>
                    <a:pt x="114642" y="459443"/>
                  </a:lnTo>
                  <a:lnTo>
                    <a:pt x="128002" y="453372"/>
                  </a:lnTo>
                  <a:lnTo>
                    <a:pt x="141738" y="442875"/>
                  </a:lnTo>
                  <a:lnTo>
                    <a:pt x="157036" y="418221"/>
                  </a:lnTo>
                  <a:lnTo>
                    <a:pt x="179926" y="357713"/>
                  </a:lnTo>
                  <a:lnTo>
                    <a:pt x="180804" y="336799"/>
                  </a:lnTo>
                  <a:lnTo>
                    <a:pt x="171836" y="289187"/>
                  </a:lnTo>
                  <a:lnTo>
                    <a:pt x="156596" y="259731"/>
                  </a:lnTo>
                  <a:lnTo>
                    <a:pt x="100215" y="197715"/>
                  </a:lnTo>
                  <a:lnTo>
                    <a:pt x="56173" y="155692"/>
                  </a:lnTo>
                  <a:lnTo>
                    <a:pt x="30168" y="139458"/>
                  </a:lnTo>
                  <a:lnTo>
                    <a:pt x="14014" y="113461"/>
                  </a:lnTo>
                  <a:lnTo>
                    <a:pt x="2989" y="82362"/>
                  </a:lnTo>
                  <a:lnTo>
                    <a:pt x="0" y="57272"/>
                  </a:lnTo>
                  <a:lnTo>
                    <a:pt x="4910" y="36763"/>
                  </a:lnTo>
                  <a:lnTo>
                    <a:pt x="14892" y="21019"/>
                  </a:lnTo>
                  <a:lnTo>
                    <a:pt x="397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192535" y="4716767"/>
              <a:ext cx="226118" cy="347845"/>
            </a:xfrm>
            <a:custGeom>
              <a:avLst/>
              <a:gdLst/>
              <a:ahLst/>
              <a:cxnLst/>
              <a:rect l="0" t="0" r="0" b="0"/>
              <a:pathLst>
                <a:path w="226118" h="347845">
                  <a:moveTo>
                    <a:pt x="124563" y="0"/>
                  </a:moveTo>
                  <a:lnTo>
                    <a:pt x="80600" y="20243"/>
                  </a:lnTo>
                  <a:lnTo>
                    <a:pt x="66809" y="35902"/>
                  </a:lnTo>
                  <a:lnTo>
                    <a:pt x="29358" y="98255"/>
                  </a:lnTo>
                  <a:lnTo>
                    <a:pt x="7231" y="151599"/>
                  </a:lnTo>
                  <a:lnTo>
                    <a:pt x="0" y="214432"/>
                  </a:lnTo>
                  <a:lnTo>
                    <a:pt x="1088" y="258767"/>
                  </a:lnTo>
                  <a:lnTo>
                    <a:pt x="15188" y="299200"/>
                  </a:lnTo>
                  <a:lnTo>
                    <a:pt x="35354" y="327037"/>
                  </a:lnTo>
                  <a:lnTo>
                    <a:pt x="53329" y="342662"/>
                  </a:lnTo>
                  <a:lnTo>
                    <a:pt x="63035" y="346594"/>
                  </a:lnTo>
                  <a:lnTo>
                    <a:pt x="83179" y="347844"/>
                  </a:lnTo>
                  <a:lnTo>
                    <a:pt x="114251" y="341971"/>
                  </a:lnTo>
                  <a:lnTo>
                    <a:pt x="140095" y="327232"/>
                  </a:lnTo>
                  <a:lnTo>
                    <a:pt x="184047" y="287545"/>
                  </a:lnTo>
                  <a:lnTo>
                    <a:pt x="217257" y="225401"/>
                  </a:lnTo>
                  <a:lnTo>
                    <a:pt x="226117" y="185198"/>
                  </a:lnTo>
                  <a:lnTo>
                    <a:pt x="220705" y="138097"/>
                  </a:lnTo>
                  <a:lnTo>
                    <a:pt x="210501" y="106818"/>
                  </a:lnTo>
                  <a:lnTo>
                    <a:pt x="180016" y="67344"/>
                  </a:lnTo>
                  <a:lnTo>
                    <a:pt x="153862" y="51409"/>
                  </a:lnTo>
                  <a:lnTo>
                    <a:pt x="124563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517140" y="496945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10529" y="58617"/>
                  </a:lnTo>
                  <a:lnTo>
                    <a:pt x="9359" y="10928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635428" y="4695709"/>
              <a:ext cx="112037" cy="308569"/>
            </a:xfrm>
            <a:custGeom>
              <a:avLst/>
              <a:gdLst/>
              <a:ahLst/>
              <a:cxnLst/>
              <a:rect l="0" t="0" r="0" b="0"/>
              <a:pathLst>
                <a:path w="112037" h="308569">
                  <a:moveTo>
                    <a:pt x="50167" y="0"/>
                  </a:moveTo>
                  <a:lnTo>
                    <a:pt x="26449" y="43963"/>
                  </a:lnTo>
                  <a:lnTo>
                    <a:pt x="16499" y="106453"/>
                  </a:lnTo>
                  <a:lnTo>
                    <a:pt x="4132" y="161668"/>
                  </a:lnTo>
                  <a:lnTo>
                    <a:pt x="0" y="218805"/>
                  </a:lnTo>
                  <a:lnTo>
                    <a:pt x="7487" y="265783"/>
                  </a:lnTo>
                  <a:lnTo>
                    <a:pt x="17940" y="291261"/>
                  </a:lnTo>
                  <a:lnTo>
                    <a:pt x="26343" y="299459"/>
                  </a:lnTo>
                  <a:lnTo>
                    <a:pt x="48157" y="308568"/>
                  </a:lnTo>
                  <a:lnTo>
                    <a:pt x="58186" y="306318"/>
                  </a:lnTo>
                  <a:lnTo>
                    <a:pt x="75569" y="291340"/>
                  </a:lnTo>
                  <a:lnTo>
                    <a:pt x="98508" y="256599"/>
                  </a:lnTo>
                  <a:lnTo>
                    <a:pt x="108944" y="216670"/>
                  </a:lnTo>
                  <a:lnTo>
                    <a:pt x="112036" y="169614"/>
                  </a:lnTo>
                  <a:lnTo>
                    <a:pt x="107364" y="118626"/>
                  </a:lnTo>
                  <a:lnTo>
                    <a:pt x="95475" y="90158"/>
                  </a:lnTo>
                  <a:lnTo>
                    <a:pt x="53568" y="36151"/>
                  </a:lnTo>
                  <a:lnTo>
                    <a:pt x="39639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791187" y="4643067"/>
              <a:ext cx="123342" cy="309675"/>
            </a:xfrm>
            <a:custGeom>
              <a:avLst/>
              <a:gdLst/>
              <a:ahLst/>
              <a:cxnLst/>
              <a:rect l="0" t="0" r="0" b="0"/>
              <a:pathLst>
                <a:path w="123342" h="309675">
                  <a:moveTo>
                    <a:pt x="31279" y="52642"/>
                  </a:moveTo>
                  <a:lnTo>
                    <a:pt x="20101" y="63821"/>
                  </a:lnTo>
                  <a:lnTo>
                    <a:pt x="7560" y="93129"/>
                  </a:lnTo>
                  <a:lnTo>
                    <a:pt x="1247" y="144955"/>
                  </a:lnTo>
                  <a:lnTo>
                    <a:pt x="0" y="203371"/>
                  </a:lnTo>
                  <a:lnTo>
                    <a:pt x="5343" y="265300"/>
                  </a:lnTo>
                  <a:lnTo>
                    <a:pt x="19955" y="302826"/>
                  </a:lnTo>
                  <a:lnTo>
                    <a:pt x="26069" y="308338"/>
                  </a:lnTo>
                  <a:lnTo>
                    <a:pt x="32486" y="309674"/>
                  </a:lnTo>
                  <a:lnTo>
                    <a:pt x="39103" y="308225"/>
                  </a:lnTo>
                  <a:lnTo>
                    <a:pt x="52694" y="297256"/>
                  </a:lnTo>
                  <a:lnTo>
                    <a:pt x="94481" y="241447"/>
                  </a:lnTo>
                  <a:lnTo>
                    <a:pt x="116943" y="199902"/>
                  </a:lnTo>
                  <a:lnTo>
                    <a:pt x="123341" y="162826"/>
                  </a:lnTo>
                  <a:lnTo>
                    <a:pt x="117098" y="109546"/>
                  </a:lnTo>
                  <a:lnTo>
                    <a:pt x="101480" y="64013"/>
                  </a:lnTo>
                  <a:lnTo>
                    <a:pt x="76211" y="26813"/>
                  </a:lnTo>
                  <a:lnTo>
                    <a:pt x="418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953697" y="4611482"/>
              <a:ext cx="234376" cy="379611"/>
            </a:xfrm>
            <a:custGeom>
              <a:avLst/>
              <a:gdLst/>
              <a:ahLst/>
              <a:cxnLst/>
              <a:rect l="0" t="0" r="0" b="0"/>
              <a:pathLst>
                <a:path w="234376" h="379611">
                  <a:moveTo>
                    <a:pt x="47753" y="73699"/>
                  </a:moveTo>
                  <a:lnTo>
                    <a:pt x="32113" y="91680"/>
                  </a:lnTo>
                  <a:lnTo>
                    <a:pt x="12910" y="143441"/>
                  </a:lnTo>
                  <a:lnTo>
                    <a:pt x="5906" y="195966"/>
                  </a:lnTo>
                  <a:lnTo>
                    <a:pt x="0" y="231589"/>
                  </a:lnTo>
                  <a:lnTo>
                    <a:pt x="10255" y="293175"/>
                  </a:lnTo>
                  <a:lnTo>
                    <a:pt x="24575" y="335421"/>
                  </a:lnTo>
                  <a:lnTo>
                    <a:pt x="55417" y="374858"/>
                  </a:lnTo>
                  <a:lnTo>
                    <a:pt x="64561" y="378587"/>
                  </a:lnTo>
                  <a:lnTo>
                    <a:pt x="87199" y="379610"/>
                  </a:lnTo>
                  <a:lnTo>
                    <a:pt x="120662" y="368021"/>
                  </a:lnTo>
                  <a:lnTo>
                    <a:pt x="162241" y="341973"/>
                  </a:lnTo>
                  <a:lnTo>
                    <a:pt x="185530" y="314235"/>
                  </a:lnTo>
                  <a:lnTo>
                    <a:pt x="219399" y="251371"/>
                  </a:lnTo>
                  <a:lnTo>
                    <a:pt x="231453" y="211480"/>
                  </a:lnTo>
                  <a:lnTo>
                    <a:pt x="234375" y="165476"/>
                  </a:lnTo>
                  <a:lnTo>
                    <a:pt x="222385" y="106279"/>
                  </a:lnTo>
                  <a:lnTo>
                    <a:pt x="200619" y="64537"/>
                  </a:lnTo>
                  <a:lnTo>
                    <a:pt x="170669" y="32548"/>
                  </a:lnTo>
                  <a:lnTo>
                    <a:pt x="1214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423885" y="4787203"/>
              <a:ext cx="219805" cy="168019"/>
            </a:xfrm>
            <a:custGeom>
              <a:avLst/>
              <a:gdLst/>
              <a:ahLst/>
              <a:cxnLst/>
              <a:rect l="0" t="0" r="0" b="0"/>
              <a:pathLst>
                <a:path w="219805" h="168019">
                  <a:moveTo>
                    <a:pt x="156633" y="34849"/>
                  </a:moveTo>
                  <a:lnTo>
                    <a:pt x="151044" y="18081"/>
                  </a:lnTo>
                  <a:lnTo>
                    <a:pt x="138941" y="6729"/>
                  </a:lnTo>
                  <a:lnTo>
                    <a:pt x="130801" y="2064"/>
                  </a:lnTo>
                  <a:lnTo>
                    <a:pt x="109276" y="0"/>
                  </a:lnTo>
                  <a:lnTo>
                    <a:pt x="62920" y="8208"/>
                  </a:lnTo>
                  <a:lnTo>
                    <a:pt x="44403" y="20669"/>
                  </a:lnTo>
                  <a:lnTo>
                    <a:pt x="13452" y="57264"/>
                  </a:lnTo>
                  <a:lnTo>
                    <a:pt x="5259" y="80686"/>
                  </a:lnTo>
                  <a:lnTo>
                    <a:pt x="0" y="133850"/>
                  </a:lnTo>
                  <a:lnTo>
                    <a:pt x="5520" y="155278"/>
                  </a:lnTo>
                  <a:lnTo>
                    <a:pt x="10268" y="164268"/>
                  </a:lnTo>
                  <a:lnTo>
                    <a:pt x="15772" y="167922"/>
                  </a:lnTo>
                  <a:lnTo>
                    <a:pt x="21782" y="168018"/>
                  </a:lnTo>
                  <a:lnTo>
                    <a:pt x="34698" y="161885"/>
                  </a:lnTo>
                  <a:lnTo>
                    <a:pt x="48237" y="151361"/>
                  </a:lnTo>
                  <a:lnTo>
                    <a:pt x="63425" y="126692"/>
                  </a:lnTo>
                  <a:lnTo>
                    <a:pt x="75334" y="97156"/>
                  </a:lnTo>
                  <a:lnTo>
                    <a:pt x="76436" y="76579"/>
                  </a:lnTo>
                  <a:lnTo>
                    <a:pt x="75092" y="66178"/>
                  </a:lnTo>
                  <a:lnTo>
                    <a:pt x="76537" y="61584"/>
                  </a:lnTo>
                  <a:lnTo>
                    <a:pt x="79839" y="60861"/>
                  </a:lnTo>
                  <a:lnTo>
                    <a:pt x="84379" y="62719"/>
                  </a:lnTo>
                  <a:lnTo>
                    <a:pt x="137252" y="110516"/>
                  </a:lnTo>
                  <a:lnTo>
                    <a:pt x="196555" y="142246"/>
                  </a:lnTo>
                  <a:lnTo>
                    <a:pt x="219804" y="150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601575" y="4719700"/>
              <a:ext cx="176587" cy="210890"/>
            </a:xfrm>
            <a:custGeom>
              <a:avLst/>
              <a:gdLst/>
              <a:ahLst/>
              <a:cxnLst/>
              <a:rect l="0" t="0" r="0" b="0"/>
              <a:pathLst>
                <a:path w="176587" h="210890">
                  <a:moveTo>
                    <a:pt x="0" y="60238"/>
                  </a:moveTo>
                  <a:lnTo>
                    <a:pt x="19128" y="115282"/>
                  </a:lnTo>
                  <a:lnTo>
                    <a:pt x="44214" y="174750"/>
                  </a:lnTo>
                  <a:lnTo>
                    <a:pt x="57043" y="210889"/>
                  </a:lnTo>
                  <a:lnTo>
                    <a:pt x="53859" y="188392"/>
                  </a:lnTo>
                  <a:lnTo>
                    <a:pt x="45567" y="133006"/>
                  </a:lnTo>
                  <a:lnTo>
                    <a:pt x="42796" y="80417"/>
                  </a:lnTo>
                  <a:lnTo>
                    <a:pt x="44756" y="53998"/>
                  </a:lnTo>
                  <a:lnTo>
                    <a:pt x="53427" y="30558"/>
                  </a:lnTo>
                  <a:lnTo>
                    <a:pt x="77051" y="3221"/>
                  </a:lnTo>
                  <a:lnTo>
                    <a:pt x="86462" y="0"/>
                  </a:lnTo>
                  <a:lnTo>
                    <a:pt x="106278" y="2660"/>
                  </a:lnTo>
                  <a:lnTo>
                    <a:pt x="131576" y="17311"/>
                  </a:lnTo>
                  <a:lnTo>
                    <a:pt x="153889" y="42059"/>
                  </a:lnTo>
                  <a:lnTo>
                    <a:pt x="161982" y="64637"/>
                  </a:lnTo>
                  <a:lnTo>
                    <a:pt x="174839" y="123771"/>
                  </a:lnTo>
                  <a:lnTo>
                    <a:pt x="176586" y="159651"/>
                  </a:lnTo>
                  <a:lnTo>
                    <a:pt x="168456" y="186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845607" y="4601795"/>
              <a:ext cx="134995" cy="366159"/>
            </a:xfrm>
            <a:custGeom>
              <a:avLst/>
              <a:gdLst/>
              <a:ahLst/>
              <a:cxnLst/>
              <a:rect l="0" t="0" r="0" b="0"/>
              <a:pathLst>
                <a:path w="134995" h="366159">
                  <a:moveTo>
                    <a:pt x="103408" y="209728"/>
                  </a:moveTo>
                  <a:lnTo>
                    <a:pt x="74100" y="171355"/>
                  </a:lnTo>
                  <a:lnTo>
                    <a:pt x="66322" y="167768"/>
                  </a:lnTo>
                  <a:lnTo>
                    <a:pt x="48321" y="166903"/>
                  </a:lnTo>
                  <a:lnTo>
                    <a:pt x="31742" y="173537"/>
                  </a:lnTo>
                  <a:lnTo>
                    <a:pt x="24045" y="178582"/>
                  </a:lnTo>
                  <a:lnTo>
                    <a:pt x="12373" y="193546"/>
                  </a:lnTo>
                  <a:lnTo>
                    <a:pt x="7623" y="202449"/>
                  </a:lnTo>
                  <a:lnTo>
                    <a:pt x="0" y="257597"/>
                  </a:lnTo>
                  <a:lnTo>
                    <a:pt x="1614" y="311644"/>
                  </a:lnTo>
                  <a:lnTo>
                    <a:pt x="12806" y="345600"/>
                  </a:lnTo>
                  <a:lnTo>
                    <a:pt x="18440" y="356461"/>
                  </a:lnTo>
                  <a:lnTo>
                    <a:pt x="26876" y="362532"/>
                  </a:lnTo>
                  <a:lnTo>
                    <a:pt x="48727" y="366158"/>
                  </a:lnTo>
                  <a:lnTo>
                    <a:pt x="58766" y="363148"/>
                  </a:lnTo>
                  <a:lnTo>
                    <a:pt x="76159" y="350444"/>
                  </a:lnTo>
                  <a:lnTo>
                    <a:pt x="88567" y="329980"/>
                  </a:lnTo>
                  <a:lnTo>
                    <a:pt x="106066" y="278715"/>
                  </a:lnTo>
                  <a:lnTo>
                    <a:pt x="119618" y="216293"/>
                  </a:lnTo>
                  <a:lnTo>
                    <a:pt x="123508" y="154570"/>
                  </a:lnTo>
                  <a:lnTo>
                    <a:pt x="124277" y="91988"/>
                  </a:lnTo>
                  <a:lnTo>
                    <a:pt x="124428" y="34566"/>
                  </a:lnTo>
                  <a:lnTo>
                    <a:pt x="123285" y="420"/>
                  </a:lnTo>
                  <a:lnTo>
                    <a:pt x="121339" y="0"/>
                  </a:lnTo>
                  <a:lnTo>
                    <a:pt x="118871" y="3229"/>
                  </a:lnTo>
                  <a:lnTo>
                    <a:pt x="109809" y="30130"/>
                  </a:lnTo>
                  <a:lnTo>
                    <a:pt x="104672" y="88378"/>
                  </a:lnTo>
                  <a:lnTo>
                    <a:pt x="106778" y="146157"/>
                  </a:lnTo>
                  <a:lnTo>
                    <a:pt x="118112" y="208219"/>
                  </a:lnTo>
                  <a:lnTo>
                    <a:pt x="124380" y="267229"/>
                  </a:lnTo>
                  <a:lnTo>
                    <a:pt x="134994" y="315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237632" y="4605615"/>
              <a:ext cx="206224" cy="386477"/>
            </a:xfrm>
            <a:custGeom>
              <a:avLst/>
              <a:gdLst/>
              <a:ahLst/>
              <a:cxnLst/>
              <a:rect l="0" t="0" r="0" b="0"/>
              <a:pathLst>
                <a:path w="206224" h="386477">
                  <a:moveTo>
                    <a:pt x="16710" y="58509"/>
                  </a:moveTo>
                  <a:lnTo>
                    <a:pt x="26285" y="27227"/>
                  </a:lnTo>
                  <a:lnTo>
                    <a:pt x="36953" y="11071"/>
                  </a:lnTo>
                  <a:lnTo>
                    <a:pt x="45413" y="5827"/>
                  </a:lnTo>
                  <a:lnTo>
                    <a:pt x="67292" y="0"/>
                  </a:lnTo>
                  <a:lnTo>
                    <a:pt x="77337" y="786"/>
                  </a:lnTo>
                  <a:lnTo>
                    <a:pt x="94738" y="7898"/>
                  </a:lnTo>
                  <a:lnTo>
                    <a:pt x="132209" y="39933"/>
                  </a:lnTo>
                  <a:lnTo>
                    <a:pt x="154787" y="70942"/>
                  </a:lnTo>
                  <a:lnTo>
                    <a:pt x="177381" y="130842"/>
                  </a:lnTo>
                  <a:lnTo>
                    <a:pt x="182859" y="168978"/>
                  </a:lnTo>
                  <a:lnTo>
                    <a:pt x="175135" y="231022"/>
                  </a:lnTo>
                  <a:lnTo>
                    <a:pt x="155412" y="289551"/>
                  </a:lnTo>
                  <a:lnTo>
                    <a:pt x="145036" y="316782"/>
                  </a:lnTo>
                  <a:lnTo>
                    <a:pt x="119463" y="350673"/>
                  </a:lnTo>
                  <a:lnTo>
                    <a:pt x="89659" y="374884"/>
                  </a:lnTo>
                  <a:lnTo>
                    <a:pt x="69019" y="385513"/>
                  </a:lnTo>
                  <a:lnTo>
                    <a:pt x="58601" y="386476"/>
                  </a:lnTo>
                  <a:lnTo>
                    <a:pt x="37668" y="381307"/>
                  </a:lnTo>
                  <a:lnTo>
                    <a:pt x="19785" y="368091"/>
                  </a:lnTo>
                  <a:lnTo>
                    <a:pt x="11741" y="359654"/>
                  </a:lnTo>
                  <a:lnTo>
                    <a:pt x="2803" y="337800"/>
                  </a:lnTo>
                  <a:lnTo>
                    <a:pt x="0" y="313660"/>
                  </a:lnTo>
                  <a:lnTo>
                    <a:pt x="2654" y="291232"/>
                  </a:lnTo>
                  <a:lnTo>
                    <a:pt x="10853" y="272686"/>
                  </a:lnTo>
                  <a:lnTo>
                    <a:pt x="23466" y="256644"/>
                  </a:lnTo>
                  <a:lnTo>
                    <a:pt x="40769" y="241715"/>
                  </a:lnTo>
                  <a:lnTo>
                    <a:pt x="50296" y="237968"/>
                  </a:lnTo>
                  <a:lnTo>
                    <a:pt x="70242" y="236925"/>
                  </a:lnTo>
                  <a:lnTo>
                    <a:pt x="118878" y="246957"/>
                  </a:lnTo>
                  <a:lnTo>
                    <a:pt x="160373" y="270255"/>
                  </a:lnTo>
                  <a:lnTo>
                    <a:pt x="206223" y="311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500513" y="4598626"/>
              <a:ext cx="143384" cy="326046"/>
            </a:xfrm>
            <a:custGeom>
              <a:avLst/>
              <a:gdLst/>
              <a:ahLst/>
              <a:cxnLst/>
              <a:rect l="0" t="0" r="0" b="0"/>
              <a:pathLst>
                <a:path w="143384" h="326046">
                  <a:moveTo>
                    <a:pt x="143383" y="86555"/>
                  </a:moveTo>
                  <a:lnTo>
                    <a:pt x="100721" y="140670"/>
                  </a:lnTo>
                  <a:lnTo>
                    <a:pt x="83170" y="174339"/>
                  </a:lnTo>
                  <a:lnTo>
                    <a:pt x="66759" y="227637"/>
                  </a:lnTo>
                  <a:lnTo>
                    <a:pt x="48704" y="285765"/>
                  </a:lnTo>
                  <a:lnTo>
                    <a:pt x="45169" y="296570"/>
                  </a:lnTo>
                  <a:lnTo>
                    <a:pt x="45152" y="306114"/>
                  </a:lnTo>
                  <a:lnTo>
                    <a:pt x="51371" y="322957"/>
                  </a:lnTo>
                  <a:lnTo>
                    <a:pt x="57476" y="326045"/>
                  </a:lnTo>
                  <a:lnTo>
                    <a:pt x="65054" y="325764"/>
                  </a:lnTo>
                  <a:lnTo>
                    <a:pt x="73617" y="323237"/>
                  </a:lnTo>
                  <a:lnTo>
                    <a:pt x="89369" y="311070"/>
                  </a:lnTo>
                  <a:lnTo>
                    <a:pt x="96845" y="302912"/>
                  </a:lnTo>
                  <a:lnTo>
                    <a:pt x="105153" y="281370"/>
                  </a:lnTo>
                  <a:lnTo>
                    <a:pt x="107674" y="257367"/>
                  </a:lnTo>
                  <a:lnTo>
                    <a:pt x="96755" y="197090"/>
                  </a:lnTo>
                  <a:lnTo>
                    <a:pt x="81344" y="161810"/>
                  </a:lnTo>
                  <a:lnTo>
                    <a:pt x="24896" y="104604"/>
                  </a:lnTo>
                  <a:lnTo>
                    <a:pt x="10394" y="90288"/>
                  </a:lnTo>
                  <a:lnTo>
                    <a:pt x="2388" y="69887"/>
                  </a:lnTo>
                  <a:lnTo>
                    <a:pt x="0" y="46392"/>
                  </a:lnTo>
                  <a:lnTo>
                    <a:pt x="2839" y="24251"/>
                  </a:lnTo>
                  <a:lnTo>
                    <a:pt x="7573" y="15773"/>
                  </a:lnTo>
                  <a:lnTo>
                    <a:pt x="22192" y="3234"/>
                  </a:lnTo>
                  <a:lnTo>
                    <a:pt x="43507" y="0"/>
                  </a:lnTo>
                  <a:lnTo>
                    <a:pt x="75575" y="4757"/>
                  </a:lnTo>
                  <a:lnTo>
                    <a:pt x="101269" y="12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683638" y="4643067"/>
              <a:ext cx="194761" cy="275934"/>
            </a:xfrm>
            <a:custGeom>
              <a:avLst/>
              <a:gdLst/>
              <a:ahLst/>
              <a:cxnLst/>
              <a:rect l="0" t="0" r="0" b="0"/>
              <a:pathLst>
                <a:path w="194761" h="275934">
                  <a:moveTo>
                    <a:pt x="128714" y="10529"/>
                  </a:moveTo>
                  <a:lnTo>
                    <a:pt x="104668" y="20104"/>
                  </a:lnTo>
                  <a:lnTo>
                    <a:pt x="69122" y="49932"/>
                  </a:lnTo>
                  <a:lnTo>
                    <a:pt x="42160" y="85773"/>
                  </a:lnTo>
                  <a:lnTo>
                    <a:pt x="9587" y="148704"/>
                  </a:lnTo>
                  <a:lnTo>
                    <a:pt x="509" y="174106"/>
                  </a:lnTo>
                  <a:lnTo>
                    <a:pt x="0" y="214714"/>
                  </a:lnTo>
                  <a:lnTo>
                    <a:pt x="7258" y="250792"/>
                  </a:lnTo>
                  <a:lnTo>
                    <a:pt x="12649" y="259612"/>
                  </a:lnTo>
                  <a:lnTo>
                    <a:pt x="27996" y="272531"/>
                  </a:lnTo>
                  <a:lnTo>
                    <a:pt x="49635" y="275933"/>
                  </a:lnTo>
                  <a:lnTo>
                    <a:pt x="73680" y="272375"/>
                  </a:lnTo>
                  <a:lnTo>
                    <a:pt x="105778" y="257219"/>
                  </a:lnTo>
                  <a:lnTo>
                    <a:pt x="145552" y="224281"/>
                  </a:lnTo>
                  <a:lnTo>
                    <a:pt x="173028" y="180826"/>
                  </a:lnTo>
                  <a:lnTo>
                    <a:pt x="194760" y="120996"/>
                  </a:lnTo>
                  <a:lnTo>
                    <a:pt x="194557" y="80174"/>
                  </a:lnTo>
                  <a:lnTo>
                    <a:pt x="181498" y="44032"/>
                  </a:lnTo>
                  <a:lnTo>
                    <a:pt x="1497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917637" y="4843109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31586" y="0"/>
                  </a:moveTo>
                  <a:lnTo>
                    <a:pt x="28466" y="42691"/>
                  </a:lnTo>
                  <a:lnTo>
                    <a:pt x="10255" y="10533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048567" y="4600953"/>
              <a:ext cx="131086" cy="309214"/>
            </a:xfrm>
            <a:custGeom>
              <a:avLst/>
              <a:gdLst/>
              <a:ahLst/>
              <a:cxnLst/>
              <a:rect l="0" t="0" r="0" b="0"/>
              <a:pathLst>
                <a:path w="131086" h="309214">
                  <a:moveTo>
                    <a:pt x="48055" y="10529"/>
                  </a:moveTo>
                  <a:lnTo>
                    <a:pt x="36876" y="21707"/>
                  </a:lnTo>
                  <a:lnTo>
                    <a:pt x="20543" y="63256"/>
                  </a:lnTo>
                  <a:lnTo>
                    <a:pt x="9171" y="116524"/>
                  </a:lnTo>
                  <a:lnTo>
                    <a:pt x="6578" y="172106"/>
                  </a:lnTo>
                  <a:lnTo>
                    <a:pt x="0" y="229315"/>
                  </a:lnTo>
                  <a:lnTo>
                    <a:pt x="6000" y="276305"/>
                  </a:lnTo>
                  <a:lnTo>
                    <a:pt x="16106" y="301787"/>
                  </a:lnTo>
                  <a:lnTo>
                    <a:pt x="23246" y="307646"/>
                  </a:lnTo>
                  <a:lnTo>
                    <a:pt x="31515" y="309213"/>
                  </a:lnTo>
                  <a:lnTo>
                    <a:pt x="48893" y="304714"/>
                  </a:lnTo>
                  <a:lnTo>
                    <a:pt x="64415" y="294916"/>
                  </a:lnTo>
                  <a:lnTo>
                    <a:pt x="75993" y="279643"/>
                  </a:lnTo>
                  <a:lnTo>
                    <a:pt x="111830" y="220693"/>
                  </a:lnTo>
                  <a:lnTo>
                    <a:pt x="118647" y="210299"/>
                  </a:lnTo>
                  <a:lnTo>
                    <a:pt x="128243" y="167726"/>
                  </a:lnTo>
                  <a:lnTo>
                    <a:pt x="131085" y="123656"/>
                  </a:lnTo>
                  <a:lnTo>
                    <a:pt x="125511" y="98242"/>
                  </a:lnTo>
                  <a:lnTo>
                    <a:pt x="97908" y="35011"/>
                  </a:lnTo>
                  <a:lnTo>
                    <a:pt x="691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194723" y="4622010"/>
              <a:ext cx="159779" cy="236147"/>
            </a:xfrm>
            <a:custGeom>
              <a:avLst/>
              <a:gdLst/>
              <a:ahLst/>
              <a:cxnLst/>
              <a:rect l="0" t="0" r="0" b="0"/>
              <a:pathLst>
                <a:path w="159779" h="236147">
                  <a:moveTo>
                    <a:pt x="59826" y="10528"/>
                  </a:moveTo>
                  <a:lnTo>
                    <a:pt x="30517" y="39837"/>
                  </a:lnTo>
                  <a:lnTo>
                    <a:pt x="7946" y="93648"/>
                  </a:lnTo>
                  <a:lnTo>
                    <a:pt x="0" y="132253"/>
                  </a:lnTo>
                  <a:lnTo>
                    <a:pt x="481" y="161724"/>
                  </a:lnTo>
                  <a:lnTo>
                    <a:pt x="20571" y="220212"/>
                  </a:lnTo>
                  <a:lnTo>
                    <a:pt x="27807" y="227526"/>
                  </a:lnTo>
                  <a:lnTo>
                    <a:pt x="48325" y="235653"/>
                  </a:lnTo>
                  <a:lnTo>
                    <a:pt x="69922" y="236146"/>
                  </a:lnTo>
                  <a:lnTo>
                    <a:pt x="91219" y="231296"/>
                  </a:lnTo>
                  <a:lnTo>
                    <a:pt x="112383" y="221341"/>
                  </a:lnTo>
                  <a:lnTo>
                    <a:pt x="144029" y="191405"/>
                  </a:lnTo>
                  <a:lnTo>
                    <a:pt x="155741" y="166177"/>
                  </a:lnTo>
                  <a:lnTo>
                    <a:pt x="159778" y="139367"/>
                  </a:lnTo>
                  <a:lnTo>
                    <a:pt x="152836" y="87148"/>
                  </a:lnTo>
                  <a:lnTo>
                    <a:pt x="145617" y="65639"/>
                  </a:lnTo>
                  <a:lnTo>
                    <a:pt x="134610" y="48280"/>
                  </a:lnTo>
                  <a:lnTo>
                    <a:pt x="101244" y="19242"/>
                  </a:lnTo>
                  <a:lnTo>
                    <a:pt x="703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388227" y="4611482"/>
              <a:ext cx="221938" cy="276527"/>
            </a:xfrm>
            <a:custGeom>
              <a:avLst/>
              <a:gdLst/>
              <a:ahLst/>
              <a:cxnLst/>
              <a:rect l="0" t="0" r="0" b="0"/>
              <a:pathLst>
                <a:path w="221938" h="276527">
                  <a:moveTo>
                    <a:pt x="87420" y="31585"/>
                  </a:moveTo>
                  <a:lnTo>
                    <a:pt x="43458" y="51829"/>
                  </a:lnTo>
                  <a:lnTo>
                    <a:pt x="29667" y="67488"/>
                  </a:lnTo>
                  <a:lnTo>
                    <a:pt x="3667" y="126721"/>
                  </a:lnTo>
                  <a:lnTo>
                    <a:pt x="0" y="137123"/>
                  </a:lnTo>
                  <a:lnTo>
                    <a:pt x="427" y="179709"/>
                  </a:lnTo>
                  <a:lnTo>
                    <a:pt x="7963" y="223782"/>
                  </a:lnTo>
                  <a:lnTo>
                    <a:pt x="20521" y="246078"/>
                  </a:lnTo>
                  <a:lnTo>
                    <a:pt x="37800" y="262616"/>
                  </a:lnTo>
                  <a:lnTo>
                    <a:pt x="57178" y="273865"/>
                  </a:lnTo>
                  <a:lnTo>
                    <a:pt x="77489" y="276526"/>
                  </a:lnTo>
                  <a:lnTo>
                    <a:pt x="119124" y="268701"/>
                  </a:lnTo>
                  <a:lnTo>
                    <a:pt x="167209" y="240250"/>
                  </a:lnTo>
                  <a:lnTo>
                    <a:pt x="192690" y="216894"/>
                  </a:lnTo>
                  <a:lnTo>
                    <a:pt x="216346" y="167902"/>
                  </a:lnTo>
                  <a:lnTo>
                    <a:pt x="221937" y="131117"/>
                  </a:lnTo>
                  <a:lnTo>
                    <a:pt x="218004" y="96171"/>
                  </a:lnTo>
                  <a:lnTo>
                    <a:pt x="209408" y="77448"/>
                  </a:lnTo>
                  <a:lnTo>
                    <a:pt x="175755" y="31862"/>
                  </a:lnTo>
                  <a:lnTo>
                    <a:pt x="1295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00373" y="148917"/>
            <a:ext cx="2200457" cy="693363"/>
            <a:chOff x="1800373" y="148917"/>
            <a:chExt cx="2200457" cy="693363"/>
          </a:xfrm>
        </p:grpSpPr>
        <p:sp>
          <p:nvSpPr>
            <p:cNvPr id="2" name="Freeform 1"/>
            <p:cNvSpPr/>
            <p:nvPr/>
          </p:nvSpPr>
          <p:spPr>
            <a:xfrm>
              <a:off x="2013138" y="231626"/>
              <a:ext cx="17282" cy="452727"/>
            </a:xfrm>
            <a:custGeom>
              <a:avLst/>
              <a:gdLst/>
              <a:ahLst/>
              <a:cxnLst/>
              <a:rect l="0" t="0" r="0" b="0"/>
              <a:pathLst>
                <a:path w="17282" h="45272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13527" y="185692"/>
                  </a:lnTo>
                  <a:lnTo>
                    <a:pt x="17281" y="244143"/>
                  </a:lnTo>
                  <a:lnTo>
                    <a:pt x="11314" y="303900"/>
                  </a:lnTo>
                  <a:lnTo>
                    <a:pt x="9216" y="352607"/>
                  </a:lnTo>
                  <a:lnTo>
                    <a:pt x="8508" y="415228"/>
                  </a:lnTo>
                  <a:lnTo>
                    <a:pt x="8333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00373" y="148917"/>
              <a:ext cx="463254" cy="503850"/>
            </a:xfrm>
            <a:custGeom>
              <a:avLst/>
              <a:gdLst/>
              <a:ahLst/>
              <a:cxnLst/>
              <a:rect l="0" t="0" r="0" b="0"/>
              <a:pathLst>
                <a:path w="463254" h="503850">
                  <a:moveTo>
                    <a:pt x="0" y="156409"/>
                  </a:moveTo>
                  <a:lnTo>
                    <a:pt x="19128" y="102534"/>
                  </a:lnTo>
                  <a:lnTo>
                    <a:pt x="37773" y="72986"/>
                  </a:lnTo>
                  <a:lnTo>
                    <a:pt x="85042" y="34145"/>
                  </a:lnTo>
                  <a:lnTo>
                    <a:pt x="136078" y="14018"/>
                  </a:lnTo>
                  <a:lnTo>
                    <a:pt x="184338" y="3605"/>
                  </a:lnTo>
                  <a:lnTo>
                    <a:pt x="234513" y="0"/>
                  </a:lnTo>
                  <a:lnTo>
                    <a:pt x="290862" y="1901"/>
                  </a:lnTo>
                  <a:lnTo>
                    <a:pt x="325217" y="13143"/>
                  </a:lnTo>
                  <a:lnTo>
                    <a:pt x="357623" y="34411"/>
                  </a:lnTo>
                  <a:lnTo>
                    <a:pt x="394425" y="67450"/>
                  </a:lnTo>
                  <a:lnTo>
                    <a:pt x="411404" y="100545"/>
                  </a:lnTo>
                  <a:lnTo>
                    <a:pt x="413693" y="123392"/>
                  </a:lnTo>
                  <a:lnTo>
                    <a:pt x="409641" y="145244"/>
                  </a:lnTo>
                  <a:lnTo>
                    <a:pt x="400041" y="166655"/>
                  </a:lnTo>
                  <a:lnTo>
                    <a:pt x="352102" y="215429"/>
                  </a:lnTo>
                  <a:lnTo>
                    <a:pt x="324645" y="231348"/>
                  </a:lnTo>
                  <a:lnTo>
                    <a:pt x="288693" y="237885"/>
                  </a:lnTo>
                  <a:lnTo>
                    <a:pt x="282539" y="242312"/>
                  </a:lnTo>
                  <a:lnTo>
                    <a:pt x="280776" y="248772"/>
                  </a:lnTo>
                  <a:lnTo>
                    <a:pt x="285056" y="265310"/>
                  </a:lnTo>
                  <a:lnTo>
                    <a:pt x="301790" y="294351"/>
                  </a:lnTo>
                  <a:lnTo>
                    <a:pt x="348361" y="351652"/>
                  </a:lnTo>
                  <a:lnTo>
                    <a:pt x="391871" y="403247"/>
                  </a:lnTo>
                  <a:lnTo>
                    <a:pt x="434096" y="459796"/>
                  </a:lnTo>
                  <a:lnTo>
                    <a:pt x="456801" y="489125"/>
                  </a:lnTo>
                  <a:lnTo>
                    <a:pt x="463253" y="503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98092" y="436058"/>
              <a:ext cx="198690" cy="193118"/>
            </a:xfrm>
            <a:custGeom>
              <a:avLst/>
              <a:gdLst/>
              <a:ahLst/>
              <a:cxnLst/>
              <a:rect l="0" t="0" r="0" b="0"/>
              <a:pathLst>
                <a:path w="198690" h="193118">
                  <a:moveTo>
                    <a:pt x="112934" y="27195"/>
                  </a:moveTo>
                  <a:lnTo>
                    <a:pt x="107344" y="10428"/>
                  </a:lnTo>
                  <a:lnTo>
                    <a:pt x="101018" y="5488"/>
                  </a:lnTo>
                  <a:lnTo>
                    <a:pt x="81512" y="0"/>
                  </a:lnTo>
                  <a:lnTo>
                    <a:pt x="60364" y="3800"/>
                  </a:lnTo>
                  <a:lnTo>
                    <a:pt x="31847" y="19094"/>
                  </a:lnTo>
                  <a:lnTo>
                    <a:pt x="17233" y="32953"/>
                  </a:lnTo>
                  <a:lnTo>
                    <a:pt x="6839" y="50811"/>
                  </a:lnTo>
                  <a:lnTo>
                    <a:pt x="0" y="91775"/>
                  </a:lnTo>
                  <a:lnTo>
                    <a:pt x="3563" y="135367"/>
                  </a:lnTo>
                  <a:lnTo>
                    <a:pt x="17616" y="172330"/>
                  </a:lnTo>
                  <a:lnTo>
                    <a:pt x="25992" y="180104"/>
                  </a:lnTo>
                  <a:lnTo>
                    <a:pt x="47777" y="188741"/>
                  </a:lnTo>
                  <a:lnTo>
                    <a:pt x="98720" y="193117"/>
                  </a:lnTo>
                  <a:lnTo>
                    <a:pt x="132899" y="185672"/>
                  </a:lnTo>
                  <a:lnTo>
                    <a:pt x="154562" y="175228"/>
                  </a:lnTo>
                  <a:lnTo>
                    <a:pt x="169650" y="159668"/>
                  </a:lnTo>
                  <a:lnTo>
                    <a:pt x="194457" y="115494"/>
                  </a:lnTo>
                  <a:lnTo>
                    <a:pt x="198689" y="92176"/>
                  </a:lnTo>
                  <a:lnTo>
                    <a:pt x="191874" y="48610"/>
                  </a:lnTo>
                  <a:lnTo>
                    <a:pt x="179604" y="30474"/>
                  </a:lnTo>
                  <a:lnTo>
                    <a:pt x="163622" y="16954"/>
                  </a:lnTo>
                  <a:lnTo>
                    <a:pt x="133990" y="6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68953" y="431668"/>
              <a:ext cx="176271" cy="193921"/>
            </a:xfrm>
            <a:custGeom>
              <a:avLst/>
              <a:gdLst/>
              <a:ahLst/>
              <a:cxnLst/>
              <a:rect l="0" t="0" r="0" b="0"/>
              <a:pathLst>
                <a:path w="176271" h="193921">
                  <a:moveTo>
                    <a:pt x="0" y="52642"/>
                  </a:moveTo>
                  <a:lnTo>
                    <a:pt x="8333" y="90120"/>
                  </a:lnTo>
                  <a:lnTo>
                    <a:pt x="15684" y="141544"/>
                  </a:lnTo>
                  <a:lnTo>
                    <a:pt x="25054" y="177250"/>
                  </a:lnTo>
                  <a:lnTo>
                    <a:pt x="31911" y="184847"/>
                  </a:lnTo>
                  <a:lnTo>
                    <a:pt x="52007" y="193288"/>
                  </a:lnTo>
                  <a:lnTo>
                    <a:pt x="73417" y="193920"/>
                  </a:lnTo>
                  <a:lnTo>
                    <a:pt x="94631" y="189132"/>
                  </a:lnTo>
                  <a:lnTo>
                    <a:pt x="125135" y="173282"/>
                  </a:lnTo>
                  <a:lnTo>
                    <a:pt x="141793" y="160462"/>
                  </a:lnTo>
                  <a:lnTo>
                    <a:pt x="158736" y="134502"/>
                  </a:lnTo>
                  <a:lnTo>
                    <a:pt x="173772" y="91949"/>
                  </a:lnTo>
                  <a:lnTo>
                    <a:pt x="176270" y="4856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47157" y="394370"/>
              <a:ext cx="195579" cy="195226"/>
            </a:xfrm>
            <a:custGeom>
              <a:avLst/>
              <a:gdLst/>
              <a:ahLst/>
              <a:cxnLst/>
              <a:rect l="0" t="0" r="0" b="0"/>
              <a:pathLst>
                <a:path w="195579" h="195226">
                  <a:moveTo>
                    <a:pt x="6065" y="79412"/>
                  </a:moveTo>
                  <a:lnTo>
                    <a:pt x="0" y="113034"/>
                  </a:lnTo>
                  <a:lnTo>
                    <a:pt x="10625" y="172819"/>
                  </a:lnTo>
                  <a:lnTo>
                    <a:pt x="11445" y="176778"/>
                  </a:lnTo>
                  <a:lnTo>
                    <a:pt x="10821" y="175908"/>
                  </a:lnTo>
                  <a:lnTo>
                    <a:pt x="1416" y="143706"/>
                  </a:lnTo>
                  <a:lnTo>
                    <a:pt x="2868" y="105741"/>
                  </a:lnTo>
                  <a:lnTo>
                    <a:pt x="15009" y="59396"/>
                  </a:lnTo>
                  <a:lnTo>
                    <a:pt x="38724" y="19566"/>
                  </a:lnTo>
                  <a:lnTo>
                    <a:pt x="45386" y="11439"/>
                  </a:lnTo>
                  <a:lnTo>
                    <a:pt x="65265" y="2408"/>
                  </a:lnTo>
                  <a:lnTo>
                    <a:pt x="77117" y="0"/>
                  </a:lnTo>
                  <a:lnTo>
                    <a:pt x="87358" y="734"/>
                  </a:lnTo>
                  <a:lnTo>
                    <a:pt x="104976" y="7789"/>
                  </a:lnTo>
                  <a:lnTo>
                    <a:pt x="128049" y="24915"/>
                  </a:lnTo>
                  <a:lnTo>
                    <a:pt x="155636" y="67304"/>
                  </a:lnTo>
                  <a:lnTo>
                    <a:pt x="182982" y="121318"/>
                  </a:lnTo>
                  <a:lnTo>
                    <a:pt x="193090" y="168495"/>
                  </a:lnTo>
                  <a:lnTo>
                    <a:pt x="195578" y="195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87511" y="248109"/>
              <a:ext cx="185901" cy="395504"/>
            </a:xfrm>
            <a:custGeom>
              <a:avLst/>
              <a:gdLst/>
              <a:ahLst/>
              <a:cxnLst/>
              <a:rect l="0" t="0" r="0" b="0"/>
              <a:pathLst>
                <a:path w="185901" h="395504">
                  <a:moveTo>
                    <a:pt x="144737" y="236201"/>
                  </a:moveTo>
                  <a:lnTo>
                    <a:pt x="135162" y="212155"/>
                  </a:lnTo>
                  <a:lnTo>
                    <a:pt x="124494" y="197828"/>
                  </a:lnTo>
                  <a:lnTo>
                    <a:pt x="99745" y="182198"/>
                  </a:lnTo>
                  <a:lnTo>
                    <a:pt x="90176" y="181481"/>
                  </a:lnTo>
                  <a:lnTo>
                    <a:pt x="70185" y="186925"/>
                  </a:lnTo>
                  <a:lnTo>
                    <a:pt x="55841" y="200263"/>
                  </a:lnTo>
                  <a:lnTo>
                    <a:pt x="16692" y="259083"/>
                  </a:lnTo>
                  <a:lnTo>
                    <a:pt x="2374" y="302073"/>
                  </a:lnTo>
                  <a:lnTo>
                    <a:pt x="0" y="345536"/>
                  </a:lnTo>
                  <a:lnTo>
                    <a:pt x="3591" y="370192"/>
                  </a:lnTo>
                  <a:lnTo>
                    <a:pt x="8526" y="379341"/>
                  </a:lnTo>
                  <a:lnTo>
                    <a:pt x="23367" y="392626"/>
                  </a:lnTo>
                  <a:lnTo>
                    <a:pt x="32239" y="395466"/>
                  </a:lnTo>
                  <a:lnTo>
                    <a:pt x="51454" y="395503"/>
                  </a:lnTo>
                  <a:lnTo>
                    <a:pt x="87592" y="383358"/>
                  </a:lnTo>
                  <a:lnTo>
                    <a:pt x="116757" y="364941"/>
                  </a:lnTo>
                  <a:lnTo>
                    <a:pt x="140216" y="333488"/>
                  </a:lnTo>
                  <a:lnTo>
                    <a:pt x="160699" y="279768"/>
                  </a:lnTo>
                  <a:lnTo>
                    <a:pt x="172343" y="231043"/>
                  </a:lnTo>
                  <a:lnTo>
                    <a:pt x="182033" y="180731"/>
                  </a:lnTo>
                  <a:lnTo>
                    <a:pt x="185900" y="118096"/>
                  </a:lnTo>
                  <a:lnTo>
                    <a:pt x="181074" y="55334"/>
                  </a:lnTo>
                  <a:lnTo>
                    <a:pt x="172141" y="6486"/>
                  </a:lnTo>
                  <a:lnTo>
                    <a:pt x="168856" y="0"/>
                  </a:lnTo>
                  <a:lnTo>
                    <a:pt x="165496" y="355"/>
                  </a:lnTo>
                  <a:lnTo>
                    <a:pt x="158643" y="13228"/>
                  </a:lnTo>
                  <a:lnTo>
                    <a:pt x="141210" y="72857"/>
                  </a:lnTo>
                  <a:lnTo>
                    <a:pt x="135592" y="127723"/>
                  </a:lnTo>
                  <a:lnTo>
                    <a:pt x="134482" y="183621"/>
                  </a:lnTo>
                  <a:lnTo>
                    <a:pt x="139852" y="234134"/>
                  </a:lnTo>
                  <a:lnTo>
                    <a:pt x="155547" y="288572"/>
                  </a:lnTo>
                  <a:lnTo>
                    <a:pt x="165878" y="314110"/>
                  </a:lnTo>
                  <a:lnTo>
                    <a:pt x="176323" y="330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00704" y="463253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32290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16518" y="407534"/>
              <a:ext cx="172693" cy="182062"/>
            </a:xfrm>
            <a:custGeom>
              <a:avLst/>
              <a:gdLst/>
              <a:ahLst/>
              <a:cxnLst/>
              <a:rect l="0" t="0" r="0" b="0"/>
              <a:pathLst>
                <a:path w="172693" h="182062">
                  <a:moveTo>
                    <a:pt x="0" y="76776"/>
                  </a:moveTo>
                  <a:lnTo>
                    <a:pt x="8333" y="114254"/>
                  </a:lnTo>
                  <a:lnTo>
                    <a:pt x="15684" y="160089"/>
                  </a:lnTo>
                  <a:lnTo>
                    <a:pt x="16305" y="161564"/>
                  </a:lnTo>
                  <a:lnTo>
                    <a:pt x="11520" y="112451"/>
                  </a:lnTo>
                  <a:lnTo>
                    <a:pt x="22112" y="56258"/>
                  </a:lnTo>
                  <a:lnTo>
                    <a:pt x="29714" y="36072"/>
                  </a:lnTo>
                  <a:lnTo>
                    <a:pt x="40892" y="19301"/>
                  </a:lnTo>
                  <a:lnTo>
                    <a:pt x="56779" y="7168"/>
                  </a:lnTo>
                  <a:lnTo>
                    <a:pt x="65929" y="2295"/>
                  </a:lnTo>
                  <a:lnTo>
                    <a:pt x="85454" y="0"/>
                  </a:lnTo>
                  <a:lnTo>
                    <a:pt x="95573" y="1025"/>
                  </a:lnTo>
                  <a:lnTo>
                    <a:pt x="113057" y="11524"/>
                  </a:lnTo>
                  <a:lnTo>
                    <a:pt x="136054" y="40285"/>
                  </a:lnTo>
                  <a:lnTo>
                    <a:pt x="159196" y="91925"/>
                  </a:lnTo>
                  <a:lnTo>
                    <a:pt x="172692" y="138780"/>
                  </a:lnTo>
                  <a:lnTo>
                    <a:pt x="168456" y="182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54734" y="441999"/>
              <a:ext cx="190152" cy="400281"/>
            </a:xfrm>
            <a:custGeom>
              <a:avLst/>
              <a:gdLst/>
              <a:ahLst/>
              <a:cxnLst/>
              <a:rect l="0" t="0" r="0" b="0"/>
              <a:pathLst>
                <a:path w="190152" h="400281">
                  <a:moveTo>
                    <a:pt x="140810" y="84425"/>
                  </a:moveTo>
                  <a:lnTo>
                    <a:pt x="137690" y="41734"/>
                  </a:lnTo>
                  <a:lnTo>
                    <a:pt x="135220" y="31398"/>
                  </a:lnTo>
                  <a:lnTo>
                    <a:pt x="123118" y="13674"/>
                  </a:lnTo>
                  <a:lnTo>
                    <a:pt x="114977" y="5672"/>
                  </a:lnTo>
                  <a:lnTo>
                    <a:pt x="106040" y="1508"/>
                  </a:lnTo>
                  <a:lnTo>
                    <a:pt x="86752" y="0"/>
                  </a:lnTo>
                  <a:lnTo>
                    <a:pt x="56162" y="11317"/>
                  </a:lnTo>
                  <a:lnTo>
                    <a:pt x="30461" y="29488"/>
                  </a:lnTo>
                  <a:lnTo>
                    <a:pt x="18457" y="49091"/>
                  </a:lnTo>
                  <a:lnTo>
                    <a:pt x="1218" y="99803"/>
                  </a:lnTo>
                  <a:lnTo>
                    <a:pt x="0" y="124015"/>
                  </a:lnTo>
                  <a:lnTo>
                    <a:pt x="4528" y="145305"/>
                  </a:lnTo>
                  <a:lnTo>
                    <a:pt x="14339" y="162566"/>
                  </a:lnTo>
                  <a:lnTo>
                    <a:pt x="22571" y="166934"/>
                  </a:lnTo>
                  <a:lnTo>
                    <a:pt x="44195" y="168669"/>
                  </a:lnTo>
                  <a:lnTo>
                    <a:pt x="77088" y="163069"/>
                  </a:lnTo>
                  <a:lnTo>
                    <a:pt x="85461" y="157911"/>
                  </a:lnTo>
                  <a:lnTo>
                    <a:pt x="97883" y="142822"/>
                  </a:lnTo>
                  <a:lnTo>
                    <a:pt x="128472" y="89595"/>
                  </a:lnTo>
                  <a:lnTo>
                    <a:pt x="132584" y="89042"/>
                  </a:lnTo>
                  <a:lnTo>
                    <a:pt x="135326" y="93352"/>
                  </a:lnTo>
                  <a:lnTo>
                    <a:pt x="154901" y="151500"/>
                  </a:lnTo>
                  <a:lnTo>
                    <a:pt x="178497" y="212235"/>
                  </a:lnTo>
                  <a:lnTo>
                    <a:pt x="190151" y="275615"/>
                  </a:lnTo>
                  <a:lnTo>
                    <a:pt x="189355" y="320838"/>
                  </a:lnTo>
                  <a:lnTo>
                    <a:pt x="183442" y="343916"/>
                  </a:lnTo>
                  <a:lnTo>
                    <a:pt x="173016" y="361971"/>
                  </a:lnTo>
                  <a:lnTo>
                    <a:pt x="157463" y="374675"/>
                  </a:lnTo>
                  <a:lnTo>
                    <a:pt x="118883" y="392363"/>
                  </a:lnTo>
                  <a:lnTo>
                    <a:pt x="56582" y="400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58300" y="768580"/>
              <a:ext cx="2042530" cy="42115"/>
            </a:xfrm>
            <a:custGeom>
              <a:avLst/>
              <a:gdLst/>
              <a:ahLst/>
              <a:cxnLst/>
              <a:rect l="0" t="0" r="0" b="0"/>
              <a:pathLst>
                <a:path w="2042530" h="42115">
                  <a:moveTo>
                    <a:pt x="2042529" y="31585"/>
                  </a:moveTo>
                  <a:lnTo>
                    <a:pt x="1983912" y="22520"/>
                  </a:lnTo>
                  <a:lnTo>
                    <a:pt x="1928568" y="21346"/>
                  </a:lnTo>
                  <a:lnTo>
                    <a:pt x="1865643" y="17994"/>
                  </a:lnTo>
                  <a:lnTo>
                    <a:pt x="1802218" y="12003"/>
                  </a:lnTo>
                  <a:lnTo>
                    <a:pt x="1745158" y="10965"/>
                  </a:lnTo>
                  <a:lnTo>
                    <a:pt x="1683797" y="10658"/>
                  </a:lnTo>
                  <a:lnTo>
                    <a:pt x="1638987" y="10586"/>
                  </a:lnTo>
                  <a:lnTo>
                    <a:pt x="1577080" y="10545"/>
                  </a:lnTo>
                  <a:lnTo>
                    <a:pt x="1519829" y="4943"/>
                  </a:lnTo>
                  <a:lnTo>
                    <a:pt x="1462811" y="976"/>
                  </a:lnTo>
                  <a:lnTo>
                    <a:pt x="1402957" y="289"/>
                  </a:lnTo>
                  <a:lnTo>
                    <a:pt x="1354027" y="86"/>
                  </a:lnTo>
                  <a:lnTo>
                    <a:pt x="1295572" y="17"/>
                  </a:lnTo>
                  <a:lnTo>
                    <a:pt x="1238965" y="3"/>
                  </a:lnTo>
                  <a:lnTo>
                    <a:pt x="1182723" y="1"/>
                  </a:lnTo>
                  <a:lnTo>
                    <a:pt x="1126554" y="0"/>
                  </a:lnTo>
                  <a:lnTo>
                    <a:pt x="1070398" y="0"/>
                  </a:lnTo>
                  <a:lnTo>
                    <a:pt x="1014246" y="0"/>
                  </a:lnTo>
                  <a:lnTo>
                    <a:pt x="958093" y="0"/>
                  </a:lnTo>
                  <a:lnTo>
                    <a:pt x="906621" y="0"/>
                  </a:lnTo>
                  <a:lnTo>
                    <a:pt x="848866" y="0"/>
                  </a:lnTo>
                  <a:lnTo>
                    <a:pt x="787429" y="0"/>
                  </a:lnTo>
                  <a:lnTo>
                    <a:pt x="730233" y="0"/>
                  </a:lnTo>
                  <a:lnTo>
                    <a:pt x="673875" y="0"/>
                  </a:lnTo>
                  <a:lnTo>
                    <a:pt x="622366" y="3119"/>
                  </a:lnTo>
                  <a:lnTo>
                    <a:pt x="578424" y="7236"/>
                  </a:lnTo>
                  <a:lnTo>
                    <a:pt x="531598" y="9065"/>
                  </a:lnTo>
                  <a:lnTo>
                    <a:pt x="486610" y="9878"/>
                  </a:lnTo>
                  <a:lnTo>
                    <a:pt x="443219" y="11409"/>
                  </a:lnTo>
                  <a:lnTo>
                    <a:pt x="381668" y="17678"/>
                  </a:lnTo>
                  <a:lnTo>
                    <a:pt x="330416" y="21226"/>
                  </a:lnTo>
                  <a:lnTo>
                    <a:pt x="272986" y="27996"/>
                  </a:lnTo>
                  <a:lnTo>
                    <a:pt x="220745" y="31692"/>
                  </a:lnTo>
                  <a:lnTo>
                    <a:pt x="164227" y="39708"/>
                  </a:lnTo>
                  <a:lnTo>
                    <a:pt x="114560" y="41401"/>
                  </a:lnTo>
                  <a:lnTo>
                    <a:pt x="59680" y="419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270018" y="1231834"/>
            <a:ext cx="4825983" cy="768581"/>
            <a:chOff x="1270018" y="1231834"/>
            <a:chExt cx="4825983" cy="768581"/>
          </a:xfrm>
        </p:grpSpPr>
        <p:sp>
          <p:nvSpPr>
            <p:cNvPr id="14" name="Freeform 13"/>
            <p:cNvSpPr/>
            <p:nvPr/>
          </p:nvSpPr>
          <p:spPr>
            <a:xfrm>
              <a:off x="1270018" y="1354317"/>
              <a:ext cx="330314" cy="541034"/>
            </a:xfrm>
            <a:custGeom>
              <a:avLst/>
              <a:gdLst/>
              <a:ahLst/>
              <a:cxnLst/>
              <a:rect l="0" t="0" r="0" b="0"/>
              <a:pathLst>
                <a:path w="330314" h="541034">
                  <a:moveTo>
                    <a:pt x="330313" y="77558"/>
                  </a:moveTo>
                  <a:lnTo>
                    <a:pt x="271750" y="132646"/>
                  </a:lnTo>
                  <a:lnTo>
                    <a:pt x="238821" y="183165"/>
                  </a:lnTo>
                  <a:lnTo>
                    <a:pt x="222876" y="211405"/>
                  </a:lnTo>
                  <a:lnTo>
                    <a:pt x="181244" y="267106"/>
                  </a:lnTo>
                  <a:lnTo>
                    <a:pt x="146709" y="325396"/>
                  </a:lnTo>
                  <a:lnTo>
                    <a:pt x="122340" y="382577"/>
                  </a:lnTo>
                  <a:lnTo>
                    <a:pt x="107515" y="432966"/>
                  </a:lnTo>
                  <a:lnTo>
                    <a:pt x="101600" y="492820"/>
                  </a:lnTo>
                  <a:lnTo>
                    <a:pt x="105051" y="517142"/>
                  </a:lnTo>
                  <a:lnTo>
                    <a:pt x="111118" y="526202"/>
                  </a:lnTo>
                  <a:lnTo>
                    <a:pt x="130338" y="539388"/>
                  </a:lnTo>
                  <a:lnTo>
                    <a:pt x="140844" y="541033"/>
                  </a:lnTo>
                  <a:lnTo>
                    <a:pt x="161877" y="536621"/>
                  </a:lnTo>
                  <a:lnTo>
                    <a:pt x="193449" y="515394"/>
                  </a:lnTo>
                  <a:lnTo>
                    <a:pt x="219441" y="486877"/>
                  </a:lnTo>
                  <a:lnTo>
                    <a:pt x="254385" y="424885"/>
                  </a:lnTo>
                  <a:lnTo>
                    <a:pt x="263362" y="382201"/>
                  </a:lnTo>
                  <a:lnTo>
                    <a:pt x="260433" y="338099"/>
                  </a:lnTo>
                  <a:lnTo>
                    <a:pt x="246567" y="300985"/>
                  </a:lnTo>
                  <a:lnTo>
                    <a:pt x="222051" y="273350"/>
                  </a:lnTo>
                  <a:lnTo>
                    <a:pt x="161596" y="237775"/>
                  </a:lnTo>
                  <a:lnTo>
                    <a:pt x="100847" y="212073"/>
                  </a:lnTo>
                  <a:lnTo>
                    <a:pt x="47498" y="177854"/>
                  </a:lnTo>
                  <a:lnTo>
                    <a:pt x="24118" y="149779"/>
                  </a:lnTo>
                  <a:lnTo>
                    <a:pt x="1230" y="98420"/>
                  </a:lnTo>
                  <a:lnTo>
                    <a:pt x="0" y="77472"/>
                  </a:lnTo>
                  <a:lnTo>
                    <a:pt x="4523" y="56463"/>
                  </a:lnTo>
                  <a:lnTo>
                    <a:pt x="14332" y="35427"/>
                  </a:lnTo>
                  <a:lnTo>
                    <a:pt x="29610" y="20619"/>
                  </a:lnTo>
                  <a:lnTo>
                    <a:pt x="61062" y="5705"/>
                  </a:lnTo>
                  <a:lnTo>
                    <a:pt x="86644" y="0"/>
                  </a:lnTo>
                  <a:lnTo>
                    <a:pt x="141194" y="2750"/>
                  </a:lnTo>
                  <a:lnTo>
                    <a:pt x="167882" y="5706"/>
                  </a:lnTo>
                  <a:lnTo>
                    <a:pt x="224435" y="33102"/>
                  </a:lnTo>
                  <a:lnTo>
                    <a:pt x="264685" y="67477"/>
                  </a:lnTo>
                  <a:lnTo>
                    <a:pt x="288199" y="98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21471" y="1431875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10529" y="151117"/>
                  </a:lnTo>
                  <a:lnTo>
                    <a:pt x="7409" y="211672"/>
                  </a:lnTo>
                  <a:lnTo>
                    <a:pt x="2195" y="270948"/>
                  </a:lnTo>
                  <a:lnTo>
                    <a:pt x="651" y="325556"/>
                  </a:lnTo>
                  <a:lnTo>
                    <a:pt x="193" y="37566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93307" y="1452932"/>
              <a:ext cx="207108" cy="207025"/>
            </a:xfrm>
            <a:custGeom>
              <a:avLst/>
              <a:gdLst/>
              <a:ahLst/>
              <a:cxnLst/>
              <a:rect l="0" t="0" r="0" b="0"/>
              <a:pathLst>
                <a:path w="207108" h="207025">
                  <a:moveTo>
                    <a:pt x="207107" y="147399"/>
                  </a:moveTo>
                  <a:lnTo>
                    <a:pt x="153232" y="174910"/>
                  </a:lnTo>
                  <a:lnTo>
                    <a:pt x="90016" y="202548"/>
                  </a:lnTo>
                  <a:lnTo>
                    <a:pt x="52440" y="207024"/>
                  </a:lnTo>
                  <a:lnTo>
                    <a:pt x="29572" y="203925"/>
                  </a:lnTo>
                  <a:lnTo>
                    <a:pt x="20900" y="199121"/>
                  </a:lnTo>
                  <a:lnTo>
                    <a:pt x="8145" y="184425"/>
                  </a:lnTo>
                  <a:lnTo>
                    <a:pt x="1696" y="163075"/>
                  </a:lnTo>
                  <a:lnTo>
                    <a:pt x="0" y="139158"/>
                  </a:lnTo>
                  <a:lnTo>
                    <a:pt x="11493" y="84529"/>
                  </a:lnTo>
                  <a:lnTo>
                    <a:pt x="28244" y="26412"/>
                  </a:lnTo>
                  <a:lnTo>
                    <a:pt x="386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21513" y="1747730"/>
              <a:ext cx="77906" cy="252685"/>
            </a:xfrm>
            <a:custGeom>
              <a:avLst/>
              <a:gdLst/>
              <a:ahLst/>
              <a:cxnLst/>
              <a:rect l="0" t="0" r="0" b="0"/>
              <a:pathLst>
                <a:path w="77906" h="252685">
                  <a:moveTo>
                    <a:pt x="0" y="0"/>
                  </a:moveTo>
                  <a:lnTo>
                    <a:pt x="31238" y="37478"/>
                  </a:lnTo>
                  <a:lnTo>
                    <a:pt x="58229" y="94146"/>
                  </a:lnTo>
                  <a:lnTo>
                    <a:pt x="77020" y="147319"/>
                  </a:lnTo>
                  <a:lnTo>
                    <a:pt x="77905" y="168420"/>
                  </a:lnTo>
                  <a:lnTo>
                    <a:pt x="73229" y="189497"/>
                  </a:lnTo>
                  <a:lnTo>
                    <a:pt x="4211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42611" y="1414765"/>
              <a:ext cx="285340" cy="373341"/>
            </a:xfrm>
            <a:custGeom>
              <a:avLst/>
              <a:gdLst/>
              <a:ahLst/>
              <a:cxnLst/>
              <a:rect l="0" t="0" r="0" b="0"/>
              <a:pathLst>
                <a:path w="285340" h="373341">
                  <a:moveTo>
                    <a:pt x="0" y="90810"/>
                  </a:moveTo>
                  <a:lnTo>
                    <a:pt x="9575" y="66763"/>
                  </a:lnTo>
                  <a:lnTo>
                    <a:pt x="27534" y="45340"/>
                  </a:lnTo>
                  <a:lnTo>
                    <a:pt x="74552" y="10111"/>
                  </a:lnTo>
                  <a:lnTo>
                    <a:pt x="98255" y="2301"/>
                  </a:lnTo>
                  <a:lnTo>
                    <a:pt x="123218" y="0"/>
                  </a:lnTo>
                  <a:lnTo>
                    <a:pt x="146010" y="2877"/>
                  </a:lnTo>
                  <a:lnTo>
                    <a:pt x="154662" y="7621"/>
                  </a:lnTo>
                  <a:lnTo>
                    <a:pt x="167394" y="22252"/>
                  </a:lnTo>
                  <a:lnTo>
                    <a:pt x="175550" y="61397"/>
                  </a:lnTo>
                  <a:lnTo>
                    <a:pt x="173186" y="73541"/>
                  </a:lnTo>
                  <a:lnTo>
                    <a:pt x="161199" y="93273"/>
                  </a:lnTo>
                  <a:lnTo>
                    <a:pt x="140310" y="117536"/>
                  </a:lnTo>
                  <a:lnTo>
                    <a:pt x="113713" y="133954"/>
                  </a:lnTo>
                  <a:lnTo>
                    <a:pt x="109734" y="134780"/>
                  </a:lnTo>
                  <a:lnTo>
                    <a:pt x="109421" y="132992"/>
                  </a:lnTo>
                  <a:lnTo>
                    <a:pt x="111552" y="129459"/>
                  </a:lnTo>
                  <a:lnTo>
                    <a:pt x="131318" y="118899"/>
                  </a:lnTo>
                  <a:lnTo>
                    <a:pt x="149611" y="118112"/>
                  </a:lnTo>
                  <a:lnTo>
                    <a:pt x="189950" y="127138"/>
                  </a:lnTo>
                  <a:lnTo>
                    <a:pt x="207645" y="139711"/>
                  </a:lnTo>
                  <a:lnTo>
                    <a:pt x="243657" y="181968"/>
                  </a:lnTo>
                  <a:lnTo>
                    <a:pt x="268925" y="234205"/>
                  </a:lnTo>
                  <a:lnTo>
                    <a:pt x="284922" y="268608"/>
                  </a:lnTo>
                  <a:lnTo>
                    <a:pt x="285339" y="290324"/>
                  </a:lnTo>
                  <a:lnTo>
                    <a:pt x="273408" y="322280"/>
                  </a:lnTo>
                  <a:lnTo>
                    <a:pt x="255055" y="348387"/>
                  </a:lnTo>
                  <a:lnTo>
                    <a:pt x="229210" y="365350"/>
                  </a:lnTo>
                  <a:lnTo>
                    <a:pt x="173395" y="373157"/>
                  </a:lnTo>
                  <a:lnTo>
                    <a:pt x="133785" y="373340"/>
                  </a:lnTo>
                  <a:lnTo>
                    <a:pt x="105285" y="364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82922" y="1463461"/>
              <a:ext cx="241010" cy="300933"/>
            </a:xfrm>
            <a:custGeom>
              <a:avLst/>
              <a:gdLst/>
              <a:ahLst/>
              <a:cxnLst/>
              <a:rect l="0" t="0" r="0" b="0"/>
              <a:pathLst>
                <a:path w="241010" h="300933">
                  <a:moveTo>
                    <a:pt x="122943" y="10528"/>
                  </a:moveTo>
                  <a:lnTo>
                    <a:pt x="100586" y="10528"/>
                  </a:lnTo>
                  <a:lnTo>
                    <a:pt x="91661" y="14038"/>
                  </a:lnTo>
                  <a:lnTo>
                    <a:pt x="75504" y="27296"/>
                  </a:lnTo>
                  <a:lnTo>
                    <a:pt x="31845" y="84775"/>
                  </a:lnTo>
                  <a:lnTo>
                    <a:pt x="12055" y="134855"/>
                  </a:lnTo>
                  <a:lnTo>
                    <a:pt x="0" y="189808"/>
                  </a:lnTo>
                  <a:lnTo>
                    <a:pt x="451" y="216550"/>
                  </a:lnTo>
                  <a:lnTo>
                    <a:pt x="13859" y="250166"/>
                  </a:lnTo>
                  <a:lnTo>
                    <a:pt x="26108" y="267553"/>
                  </a:lnTo>
                  <a:lnTo>
                    <a:pt x="57336" y="290495"/>
                  </a:lnTo>
                  <a:lnTo>
                    <a:pt x="101814" y="300932"/>
                  </a:lnTo>
                  <a:lnTo>
                    <a:pt x="128760" y="297134"/>
                  </a:lnTo>
                  <a:lnTo>
                    <a:pt x="174655" y="275632"/>
                  </a:lnTo>
                  <a:lnTo>
                    <a:pt x="206895" y="250125"/>
                  </a:lnTo>
                  <a:lnTo>
                    <a:pt x="221866" y="227370"/>
                  </a:lnTo>
                  <a:lnTo>
                    <a:pt x="241009" y="174634"/>
                  </a:lnTo>
                  <a:lnTo>
                    <a:pt x="240414" y="119157"/>
                  </a:lnTo>
                  <a:lnTo>
                    <a:pt x="236908" y="78329"/>
                  </a:lnTo>
                  <a:lnTo>
                    <a:pt x="222091" y="44655"/>
                  </a:lnTo>
                  <a:lnTo>
                    <a:pt x="202883" y="20510"/>
                  </a:lnTo>
                  <a:lnTo>
                    <a:pt x="1755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37492" y="1396934"/>
              <a:ext cx="294798" cy="406699"/>
            </a:xfrm>
            <a:custGeom>
              <a:avLst/>
              <a:gdLst/>
              <a:ahLst/>
              <a:cxnLst/>
              <a:rect l="0" t="0" r="0" b="0"/>
              <a:pathLst>
                <a:path w="294798" h="406699">
                  <a:moveTo>
                    <a:pt x="0" y="77055"/>
                  </a:moveTo>
                  <a:lnTo>
                    <a:pt x="5589" y="60288"/>
                  </a:lnTo>
                  <a:lnTo>
                    <a:pt x="17691" y="45816"/>
                  </a:lnTo>
                  <a:lnTo>
                    <a:pt x="54057" y="17462"/>
                  </a:lnTo>
                  <a:lnTo>
                    <a:pt x="90236" y="1946"/>
                  </a:lnTo>
                  <a:lnTo>
                    <a:pt x="113804" y="0"/>
                  </a:lnTo>
                  <a:lnTo>
                    <a:pt x="157530" y="8282"/>
                  </a:lnTo>
                  <a:lnTo>
                    <a:pt x="175688" y="20753"/>
                  </a:lnTo>
                  <a:lnTo>
                    <a:pt x="206409" y="57355"/>
                  </a:lnTo>
                  <a:lnTo>
                    <a:pt x="226602" y="99550"/>
                  </a:lnTo>
                  <a:lnTo>
                    <a:pt x="238736" y="154851"/>
                  </a:lnTo>
                  <a:lnTo>
                    <a:pt x="241480" y="216165"/>
                  </a:lnTo>
                  <a:lnTo>
                    <a:pt x="232446" y="273336"/>
                  </a:lnTo>
                  <a:lnTo>
                    <a:pt x="212464" y="326570"/>
                  </a:lnTo>
                  <a:lnTo>
                    <a:pt x="197483" y="357266"/>
                  </a:lnTo>
                  <a:lnTo>
                    <a:pt x="171460" y="388599"/>
                  </a:lnTo>
                  <a:lnTo>
                    <a:pt x="145169" y="404631"/>
                  </a:lnTo>
                  <a:lnTo>
                    <a:pt x="125351" y="406698"/>
                  </a:lnTo>
                  <a:lnTo>
                    <a:pt x="106014" y="402548"/>
                  </a:lnTo>
                  <a:lnTo>
                    <a:pt x="74537" y="380819"/>
                  </a:lnTo>
                  <a:lnTo>
                    <a:pt x="67238" y="374321"/>
                  </a:lnTo>
                  <a:lnTo>
                    <a:pt x="51378" y="342818"/>
                  </a:lnTo>
                  <a:lnTo>
                    <a:pt x="49351" y="320344"/>
                  </a:lnTo>
                  <a:lnTo>
                    <a:pt x="53519" y="299827"/>
                  </a:lnTo>
                  <a:lnTo>
                    <a:pt x="63170" y="282910"/>
                  </a:lnTo>
                  <a:lnTo>
                    <a:pt x="78378" y="270712"/>
                  </a:lnTo>
                  <a:lnTo>
                    <a:pt x="122326" y="253348"/>
                  </a:lnTo>
                  <a:lnTo>
                    <a:pt x="162327" y="247833"/>
                  </a:lnTo>
                  <a:lnTo>
                    <a:pt x="198226" y="251788"/>
                  </a:lnTo>
                  <a:lnTo>
                    <a:pt x="231089" y="265958"/>
                  </a:lnTo>
                  <a:lnTo>
                    <a:pt x="288264" y="313085"/>
                  </a:lnTo>
                  <a:lnTo>
                    <a:pt x="294797" y="319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00787" y="1579274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3834" y="8334"/>
                  </a:lnTo>
                  <a:lnTo>
                    <a:pt x="108532" y="15684"/>
                  </a:lnTo>
                  <a:lnTo>
                    <a:pt x="55407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06072" y="1463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06072" y="167403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90383" y="1273948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31585" y="0"/>
                  </a:moveTo>
                  <a:lnTo>
                    <a:pt x="23252" y="54144"/>
                  </a:lnTo>
                  <a:lnTo>
                    <a:pt x="15901" y="103502"/>
                  </a:lnTo>
                  <a:lnTo>
                    <a:pt x="12120" y="153110"/>
                  </a:lnTo>
                  <a:lnTo>
                    <a:pt x="11236" y="195170"/>
                  </a:lnTo>
                  <a:lnTo>
                    <a:pt x="13857" y="252410"/>
                  </a:lnTo>
                  <a:lnTo>
                    <a:pt x="16687" y="279468"/>
                  </a:lnTo>
                  <a:lnTo>
                    <a:pt x="12091" y="334793"/>
                  </a:lnTo>
                  <a:lnTo>
                    <a:pt x="5248" y="395505"/>
                  </a:lnTo>
                  <a:lnTo>
                    <a:pt x="691" y="45421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37782" y="1234605"/>
              <a:ext cx="284271" cy="475999"/>
            </a:xfrm>
            <a:custGeom>
              <a:avLst/>
              <a:gdLst/>
              <a:ahLst/>
              <a:cxnLst/>
              <a:rect l="0" t="0" r="0" b="0"/>
              <a:pathLst>
                <a:path w="284271" h="475999">
                  <a:moveTo>
                    <a:pt x="0" y="176213"/>
                  </a:moveTo>
                  <a:lnTo>
                    <a:pt x="0" y="127282"/>
                  </a:lnTo>
                  <a:lnTo>
                    <a:pt x="2340" y="98314"/>
                  </a:lnTo>
                  <a:lnTo>
                    <a:pt x="16811" y="63445"/>
                  </a:lnTo>
                  <a:lnTo>
                    <a:pt x="49498" y="22658"/>
                  </a:lnTo>
                  <a:lnTo>
                    <a:pt x="75887" y="6583"/>
                  </a:lnTo>
                  <a:lnTo>
                    <a:pt x="117112" y="0"/>
                  </a:lnTo>
                  <a:lnTo>
                    <a:pt x="160782" y="9228"/>
                  </a:lnTo>
                  <a:lnTo>
                    <a:pt x="197768" y="26780"/>
                  </a:lnTo>
                  <a:lnTo>
                    <a:pt x="216968" y="46238"/>
                  </a:lnTo>
                  <a:lnTo>
                    <a:pt x="248414" y="103205"/>
                  </a:lnTo>
                  <a:lnTo>
                    <a:pt x="271164" y="162225"/>
                  </a:lnTo>
                  <a:lnTo>
                    <a:pt x="280387" y="220422"/>
                  </a:lnTo>
                  <a:lnTo>
                    <a:pt x="279999" y="272760"/>
                  </a:lnTo>
                  <a:lnTo>
                    <a:pt x="269388" y="333065"/>
                  </a:lnTo>
                  <a:lnTo>
                    <a:pt x="254857" y="384491"/>
                  </a:lnTo>
                  <a:lnTo>
                    <a:pt x="227550" y="428444"/>
                  </a:lnTo>
                  <a:lnTo>
                    <a:pt x="188708" y="465333"/>
                  </a:lnTo>
                  <a:lnTo>
                    <a:pt x="161859" y="474336"/>
                  </a:lnTo>
                  <a:lnTo>
                    <a:pt x="133939" y="475998"/>
                  </a:lnTo>
                  <a:lnTo>
                    <a:pt x="113730" y="468938"/>
                  </a:lnTo>
                  <a:lnTo>
                    <a:pt x="89200" y="451810"/>
                  </a:lnTo>
                  <a:lnTo>
                    <a:pt x="80589" y="432451"/>
                  </a:lnTo>
                  <a:lnTo>
                    <a:pt x="78292" y="420738"/>
                  </a:lnTo>
                  <a:lnTo>
                    <a:pt x="80271" y="410590"/>
                  </a:lnTo>
                  <a:lnTo>
                    <a:pt x="91828" y="393074"/>
                  </a:lnTo>
                  <a:lnTo>
                    <a:pt x="111783" y="380610"/>
                  </a:lnTo>
                  <a:lnTo>
                    <a:pt x="123655" y="375649"/>
                  </a:lnTo>
                  <a:lnTo>
                    <a:pt x="149324" y="373256"/>
                  </a:lnTo>
                  <a:lnTo>
                    <a:pt x="203931" y="375662"/>
                  </a:lnTo>
                  <a:lnTo>
                    <a:pt x="259219" y="387629"/>
                  </a:lnTo>
                  <a:lnTo>
                    <a:pt x="284270" y="397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01036" y="1642445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14654" y="58617"/>
                  </a:lnTo>
                  <a:lnTo>
                    <a:pt x="27028" y="112791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59005" y="1263419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9887" y="49263"/>
                  </a:lnTo>
                  <a:lnTo>
                    <a:pt x="12652" y="100514"/>
                  </a:lnTo>
                  <a:lnTo>
                    <a:pt x="4268" y="159634"/>
                  </a:lnTo>
                  <a:lnTo>
                    <a:pt x="1265" y="219264"/>
                  </a:lnTo>
                  <a:lnTo>
                    <a:pt x="3370" y="279401"/>
                  </a:lnTo>
                  <a:lnTo>
                    <a:pt x="6177" y="305503"/>
                  </a:lnTo>
                  <a:lnTo>
                    <a:pt x="1567" y="36679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98205" y="1326590"/>
              <a:ext cx="281858" cy="203387"/>
            </a:xfrm>
            <a:custGeom>
              <a:avLst/>
              <a:gdLst/>
              <a:ahLst/>
              <a:cxnLst/>
              <a:rect l="0" t="0" r="0" b="0"/>
              <a:pathLst>
                <a:path w="281858" h="203387">
                  <a:moveTo>
                    <a:pt x="281857" y="115814"/>
                  </a:moveTo>
                  <a:lnTo>
                    <a:pt x="226812" y="134942"/>
                  </a:lnTo>
                  <a:lnTo>
                    <a:pt x="175404" y="158933"/>
                  </a:lnTo>
                  <a:lnTo>
                    <a:pt x="120189" y="180613"/>
                  </a:lnTo>
                  <a:lnTo>
                    <a:pt x="61652" y="199794"/>
                  </a:lnTo>
                  <a:lnTo>
                    <a:pt x="50826" y="203386"/>
                  </a:lnTo>
                  <a:lnTo>
                    <a:pt x="29438" y="201138"/>
                  </a:lnTo>
                  <a:lnTo>
                    <a:pt x="18821" y="197263"/>
                  </a:lnTo>
                  <a:lnTo>
                    <a:pt x="11743" y="190000"/>
                  </a:lnTo>
                  <a:lnTo>
                    <a:pt x="3879" y="169453"/>
                  </a:lnTo>
                  <a:lnTo>
                    <a:pt x="0" y="118134"/>
                  </a:lnTo>
                  <a:lnTo>
                    <a:pt x="9286" y="66056"/>
                  </a:lnTo>
                  <a:lnTo>
                    <a:pt x="26156" y="9612"/>
                  </a:lnTo>
                  <a:lnTo>
                    <a:pt x="291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16974" y="1263419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10528" y="49263"/>
                  </a:lnTo>
                  <a:lnTo>
                    <a:pt x="7409" y="110294"/>
                  </a:lnTo>
                  <a:lnTo>
                    <a:pt x="1463" y="173605"/>
                  </a:lnTo>
                  <a:lnTo>
                    <a:pt x="433" y="221974"/>
                  </a:lnTo>
                  <a:lnTo>
                    <a:pt x="128" y="271531"/>
                  </a:lnTo>
                  <a:lnTo>
                    <a:pt x="38" y="323259"/>
                  </a:lnTo>
                  <a:lnTo>
                    <a:pt x="5" y="38673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10291" y="1305533"/>
              <a:ext cx="238269" cy="167834"/>
            </a:xfrm>
            <a:custGeom>
              <a:avLst/>
              <a:gdLst/>
              <a:ahLst/>
              <a:cxnLst/>
              <a:rect l="0" t="0" r="0" b="0"/>
              <a:pathLst>
                <a:path w="238269" h="167834">
                  <a:moveTo>
                    <a:pt x="238268" y="115814"/>
                  </a:moveTo>
                  <a:lnTo>
                    <a:pt x="211882" y="131455"/>
                  </a:lnTo>
                  <a:lnTo>
                    <a:pt x="149367" y="150658"/>
                  </a:lnTo>
                  <a:lnTo>
                    <a:pt x="88521" y="165303"/>
                  </a:lnTo>
                  <a:lnTo>
                    <a:pt x="34254" y="167833"/>
                  </a:lnTo>
                  <a:lnTo>
                    <a:pt x="23880" y="163362"/>
                  </a:lnTo>
                  <a:lnTo>
                    <a:pt x="9234" y="145915"/>
                  </a:lnTo>
                  <a:lnTo>
                    <a:pt x="0" y="104195"/>
                  </a:lnTo>
                  <a:lnTo>
                    <a:pt x="5287" y="53337"/>
                  </a:lnTo>
                  <a:lnTo>
                    <a:pt x="171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53886" y="1231834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42114" y="0"/>
                  </a:moveTo>
                  <a:lnTo>
                    <a:pt x="33781" y="37478"/>
                  </a:lnTo>
                  <a:lnTo>
                    <a:pt x="25997" y="78565"/>
                  </a:lnTo>
                  <a:lnTo>
                    <a:pt x="15112" y="127783"/>
                  </a:lnTo>
                  <a:lnTo>
                    <a:pt x="11886" y="179411"/>
                  </a:lnTo>
                  <a:lnTo>
                    <a:pt x="10931" y="231753"/>
                  </a:lnTo>
                  <a:lnTo>
                    <a:pt x="7528" y="281187"/>
                  </a:lnTo>
                  <a:lnTo>
                    <a:pt x="2230" y="32859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81762" y="1316062"/>
              <a:ext cx="203710" cy="156663"/>
            </a:xfrm>
            <a:custGeom>
              <a:avLst/>
              <a:gdLst/>
              <a:ahLst/>
              <a:cxnLst/>
              <a:rect l="0" t="0" r="0" b="0"/>
              <a:pathLst>
                <a:path w="203710" h="156663">
                  <a:moveTo>
                    <a:pt x="203709" y="136870"/>
                  </a:moveTo>
                  <a:lnTo>
                    <a:pt x="150682" y="151524"/>
                  </a:lnTo>
                  <a:lnTo>
                    <a:pt x="100471" y="156662"/>
                  </a:lnTo>
                  <a:lnTo>
                    <a:pt x="48612" y="154558"/>
                  </a:lnTo>
                  <a:lnTo>
                    <a:pt x="37140" y="152171"/>
                  </a:lnTo>
                  <a:lnTo>
                    <a:pt x="28322" y="147071"/>
                  </a:lnTo>
                  <a:lnTo>
                    <a:pt x="15405" y="132045"/>
                  </a:lnTo>
                  <a:lnTo>
                    <a:pt x="1557" y="103855"/>
                  </a:lnTo>
                  <a:lnTo>
                    <a:pt x="0" y="83592"/>
                  </a:lnTo>
                  <a:lnTo>
                    <a:pt x="3185" y="26606"/>
                  </a:lnTo>
                  <a:lnTo>
                    <a:pt x="36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480526" y="2358383"/>
            <a:ext cx="4612581" cy="600125"/>
            <a:chOff x="1480526" y="2358383"/>
            <a:chExt cx="4612581" cy="600125"/>
          </a:xfrm>
        </p:grpSpPr>
        <p:sp>
          <p:nvSpPr>
            <p:cNvPr id="34" name="Freeform 33"/>
            <p:cNvSpPr/>
            <p:nvPr/>
          </p:nvSpPr>
          <p:spPr>
            <a:xfrm>
              <a:off x="1480526" y="2470072"/>
              <a:ext cx="228256" cy="448089"/>
            </a:xfrm>
            <a:custGeom>
              <a:avLst/>
              <a:gdLst/>
              <a:ahLst/>
              <a:cxnLst/>
              <a:rect l="0" t="0" r="0" b="0"/>
              <a:pathLst>
                <a:path w="228256" h="448089">
                  <a:moveTo>
                    <a:pt x="193505" y="98881"/>
                  </a:moveTo>
                  <a:lnTo>
                    <a:pt x="164196" y="133779"/>
                  </a:lnTo>
                  <a:lnTo>
                    <a:pt x="132271" y="193928"/>
                  </a:lnTo>
                  <a:lnTo>
                    <a:pt x="105457" y="244214"/>
                  </a:lnTo>
                  <a:lnTo>
                    <a:pt x="80749" y="299207"/>
                  </a:lnTo>
                  <a:lnTo>
                    <a:pt x="60546" y="360745"/>
                  </a:lnTo>
                  <a:lnTo>
                    <a:pt x="52074" y="394449"/>
                  </a:lnTo>
                  <a:lnTo>
                    <a:pt x="53828" y="420148"/>
                  </a:lnTo>
                  <a:lnTo>
                    <a:pt x="59442" y="430042"/>
                  </a:lnTo>
                  <a:lnTo>
                    <a:pt x="78159" y="444155"/>
                  </a:lnTo>
                  <a:lnTo>
                    <a:pt x="98956" y="448088"/>
                  </a:lnTo>
                  <a:lnTo>
                    <a:pt x="109415" y="447499"/>
                  </a:lnTo>
                  <a:lnTo>
                    <a:pt x="127276" y="440606"/>
                  </a:lnTo>
                  <a:lnTo>
                    <a:pt x="184877" y="396854"/>
                  </a:lnTo>
                  <a:lnTo>
                    <a:pt x="209535" y="370443"/>
                  </a:lnTo>
                  <a:lnTo>
                    <a:pt x="226070" y="334802"/>
                  </a:lnTo>
                  <a:lnTo>
                    <a:pt x="228255" y="311359"/>
                  </a:lnTo>
                  <a:lnTo>
                    <a:pt x="224157" y="290412"/>
                  </a:lnTo>
                  <a:lnTo>
                    <a:pt x="208696" y="265465"/>
                  </a:lnTo>
                  <a:lnTo>
                    <a:pt x="179391" y="236075"/>
                  </a:lnTo>
                  <a:lnTo>
                    <a:pt x="150328" y="217910"/>
                  </a:lnTo>
                  <a:lnTo>
                    <a:pt x="88126" y="185586"/>
                  </a:lnTo>
                  <a:lnTo>
                    <a:pt x="59726" y="170195"/>
                  </a:lnTo>
                  <a:lnTo>
                    <a:pt x="29169" y="144033"/>
                  </a:lnTo>
                  <a:lnTo>
                    <a:pt x="13271" y="112129"/>
                  </a:lnTo>
                  <a:lnTo>
                    <a:pt x="1152" y="78630"/>
                  </a:lnTo>
                  <a:lnTo>
                    <a:pt x="0" y="57125"/>
                  </a:lnTo>
                  <a:lnTo>
                    <a:pt x="1331" y="46477"/>
                  </a:lnTo>
                  <a:lnTo>
                    <a:pt x="5727" y="38209"/>
                  </a:lnTo>
                  <a:lnTo>
                    <a:pt x="19971" y="25902"/>
                  </a:lnTo>
                  <a:lnTo>
                    <a:pt x="78170" y="986"/>
                  </a:lnTo>
                  <a:lnTo>
                    <a:pt x="98961" y="0"/>
                  </a:lnTo>
                  <a:lnTo>
                    <a:pt x="119900" y="4631"/>
                  </a:lnTo>
                  <a:lnTo>
                    <a:pt x="172448" y="35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80051" y="2547896"/>
              <a:ext cx="275510" cy="342738"/>
            </a:xfrm>
            <a:custGeom>
              <a:avLst/>
              <a:gdLst/>
              <a:ahLst/>
              <a:cxnLst/>
              <a:rect l="0" t="0" r="0" b="0"/>
              <a:pathLst>
                <a:path w="275510" h="342738">
                  <a:moveTo>
                    <a:pt x="130892" y="21057"/>
                  </a:moveTo>
                  <a:lnTo>
                    <a:pt x="114124" y="15468"/>
                  </a:lnTo>
                  <a:lnTo>
                    <a:pt x="96533" y="18963"/>
                  </a:lnTo>
                  <a:lnTo>
                    <a:pt x="70019" y="34084"/>
                  </a:lnTo>
                  <a:lnTo>
                    <a:pt x="47345" y="56502"/>
                  </a:lnTo>
                  <a:lnTo>
                    <a:pt x="28928" y="85372"/>
                  </a:lnTo>
                  <a:lnTo>
                    <a:pt x="8496" y="145427"/>
                  </a:lnTo>
                  <a:lnTo>
                    <a:pt x="0" y="187629"/>
                  </a:lnTo>
                  <a:lnTo>
                    <a:pt x="6424" y="247459"/>
                  </a:lnTo>
                  <a:lnTo>
                    <a:pt x="18958" y="299355"/>
                  </a:lnTo>
                  <a:lnTo>
                    <a:pt x="32010" y="320610"/>
                  </a:lnTo>
                  <a:lnTo>
                    <a:pt x="40404" y="329553"/>
                  </a:lnTo>
                  <a:lnTo>
                    <a:pt x="62209" y="339491"/>
                  </a:lnTo>
                  <a:lnTo>
                    <a:pt x="86328" y="342737"/>
                  </a:lnTo>
                  <a:lnTo>
                    <a:pt x="141098" y="332321"/>
                  </a:lnTo>
                  <a:lnTo>
                    <a:pt x="178499" y="316964"/>
                  </a:lnTo>
                  <a:lnTo>
                    <a:pt x="237198" y="262385"/>
                  </a:lnTo>
                  <a:lnTo>
                    <a:pt x="256886" y="231382"/>
                  </a:lnTo>
                  <a:lnTo>
                    <a:pt x="272849" y="179889"/>
                  </a:lnTo>
                  <a:lnTo>
                    <a:pt x="275509" y="133889"/>
                  </a:lnTo>
                  <a:lnTo>
                    <a:pt x="266519" y="82599"/>
                  </a:lnTo>
                  <a:lnTo>
                    <a:pt x="263424" y="69104"/>
                  </a:lnTo>
                  <a:lnTo>
                    <a:pt x="250626" y="47870"/>
                  </a:lnTo>
                  <a:lnTo>
                    <a:pt x="213296" y="10117"/>
                  </a:lnTo>
                  <a:lnTo>
                    <a:pt x="1940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63626" y="2821637"/>
              <a:ext cx="42116" cy="136871"/>
            </a:xfrm>
            <a:custGeom>
              <a:avLst/>
              <a:gdLst/>
              <a:ahLst/>
              <a:cxnLst/>
              <a:rect l="0" t="0" r="0" b="0"/>
              <a:pathLst>
                <a:path w="42116" h="136871">
                  <a:moveTo>
                    <a:pt x="42115" y="0"/>
                  </a:moveTo>
                  <a:lnTo>
                    <a:pt x="18395" y="53028"/>
                  </a:lnTo>
                  <a:lnTo>
                    <a:pt x="8445" y="11054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24233" y="2547896"/>
              <a:ext cx="222621" cy="308340"/>
            </a:xfrm>
            <a:custGeom>
              <a:avLst/>
              <a:gdLst/>
              <a:ahLst/>
              <a:cxnLst/>
              <a:rect l="0" t="0" r="0" b="0"/>
              <a:pathLst>
                <a:path w="222621" h="308340">
                  <a:moveTo>
                    <a:pt x="92077" y="31585"/>
                  </a:moveTo>
                  <a:lnTo>
                    <a:pt x="68031" y="41161"/>
                  </a:lnTo>
                  <a:lnTo>
                    <a:pt x="46608" y="59119"/>
                  </a:lnTo>
                  <a:lnTo>
                    <a:pt x="26612" y="86147"/>
                  </a:lnTo>
                  <a:lnTo>
                    <a:pt x="4962" y="142712"/>
                  </a:lnTo>
                  <a:lnTo>
                    <a:pt x="0" y="196993"/>
                  </a:lnTo>
                  <a:lnTo>
                    <a:pt x="9072" y="249655"/>
                  </a:lnTo>
                  <a:lnTo>
                    <a:pt x="12174" y="261193"/>
                  </a:lnTo>
                  <a:lnTo>
                    <a:pt x="24979" y="280253"/>
                  </a:lnTo>
                  <a:lnTo>
                    <a:pt x="42369" y="295352"/>
                  </a:lnTo>
                  <a:lnTo>
                    <a:pt x="61796" y="305963"/>
                  </a:lnTo>
                  <a:lnTo>
                    <a:pt x="85248" y="308339"/>
                  </a:lnTo>
                  <a:lnTo>
                    <a:pt x="111269" y="304326"/>
                  </a:lnTo>
                  <a:lnTo>
                    <a:pt x="149887" y="288912"/>
                  </a:lnTo>
                  <a:lnTo>
                    <a:pt x="168853" y="276194"/>
                  </a:lnTo>
                  <a:lnTo>
                    <a:pt x="192685" y="244702"/>
                  </a:lnTo>
                  <a:lnTo>
                    <a:pt x="217341" y="186729"/>
                  </a:lnTo>
                  <a:lnTo>
                    <a:pt x="222620" y="161369"/>
                  </a:lnTo>
                  <a:lnTo>
                    <a:pt x="213615" y="100149"/>
                  </a:lnTo>
                  <a:lnTo>
                    <a:pt x="191041" y="46472"/>
                  </a:lnTo>
                  <a:lnTo>
                    <a:pt x="1552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35983" y="2558425"/>
              <a:ext cx="227032" cy="273721"/>
            </a:xfrm>
            <a:custGeom>
              <a:avLst/>
              <a:gdLst/>
              <a:ahLst/>
              <a:cxnLst/>
              <a:rect l="0" t="0" r="0" b="0"/>
              <a:pathLst>
                <a:path w="227032" h="273721">
                  <a:moveTo>
                    <a:pt x="96182" y="0"/>
                  </a:moveTo>
                  <a:lnTo>
                    <a:pt x="69796" y="10745"/>
                  </a:lnTo>
                  <a:lnTo>
                    <a:pt x="37412" y="34769"/>
                  </a:lnTo>
                  <a:lnTo>
                    <a:pt x="4360" y="84647"/>
                  </a:lnTo>
                  <a:lnTo>
                    <a:pt x="0" y="108590"/>
                  </a:lnTo>
                  <a:lnTo>
                    <a:pt x="6733" y="162089"/>
                  </a:lnTo>
                  <a:lnTo>
                    <a:pt x="21586" y="203744"/>
                  </a:lnTo>
                  <a:lnTo>
                    <a:pt x="46394" y="240133"/>
                  </a:lnTo>
                  <a:lnTo>
                    <a:pt x="75971" y="267552"/>
                  </a:lnTo>
                  <a:lnTo>
                    <a:pt x="102797" y="273720"/>
                  </a:lnTo>
                  <a:lnTo>
                    <a:pt x="156501" y="268147"/>
                  </a:lnTo>
                  <a:lnTo>
                    <a:pt x="184505" y="253496"/>
                  </a:lnTo>
                  <a:lnTo>
                    <a:pt x="197048" y="237837"/>
                  </a:lnTo>
                  <a:lnTo>
                    <a:pt x="218433" y="180538"/>
                  </a:lnTo>
                  <a:lnTo>
                    <a:pt x="227031" y="140970"/>
                  </a:lnTo>
                  <a:lnTo>
                    <a:pt x="225307" y="117635"/>
                  </a:lnTo>
                  <a:lnTo>
                    <a:pt x="212171" y="79178"/>
                  </a:lnTo>
                  <a:lnTo>
                    <a:pt x="193460" y="49326"/>
                  </a:lnTo>
                  <a:lnTo>
                    <a:pt x="159353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46861" y="2547896"/>
              <a:ext cx="257078" cy="298055"/>
            </a:xfrm>
            <a:custGeom>
              <a:avLst/>
              <a:gdLst/>
              <a:ahLst/>
              <a:cxnLst/>
              <a:rect l="0" t="0" r="0" b="0"/>
              <a:pathLst>
                <a:path w="257078" h="298055">
                  <a:moveTo>
                    <a:pt x="90631" y="0"/>
                  </a:moveTo>
                  <a:lnTo>
                    <a:pt x="66584" y="9575"/>
                  </a:lnTo>
                  <a:lnTo>
                    <a:pt x="31038" y="39403"/>
                  </a:lnTo>
                  <a:lnTo>
                    <a:pt x="15522" y="65487"/>
                  </a:lnTo>
                  <a:lnTo>
                    <a:pt x="969" y="115318"/>
                  </a:lnTo>
                  <a:lnTo>
                    <a:pt x="0" y="177153"/>
                  </a:lnTo>
                  <a:lnTo>
                    <a:pt x="7067" y="205077"/>
                  </a:lnTo>
                  <a:lnTo>
                    <a:pt x="44401" y="256900"/>
                  </a:lnTo>
                  <a:lnTo>
                    <a:pt x="81369" y="286056"/>
                  </a:lnTo>
                  <a:lnTo>
                    <a:pt x="101722" y="295982"/>
                  </a:lnTo>
                  <a:lnTo>
                    <a:pt x="122467" y="298054"/>
                  </a:lnTo>
                  <a:lnTo>
                    <a:pt x="169969" y="289852"/>
                  </a:lnTo>
                  <a:lnTo>
                    <a:pt x="199406" y="274745"/>
                  </a:lnTo>
                  <a:lnTo>
                    <a:pt x="222947" y="249862"/>
                  </a:lnTo>
                  <a:lnTo>
                    <a:pt x="244739" y="214673"/>
                  </a:lnTo>
                  <a:lnTo>
                    <a:pt x="254835" y="174611"/>
                  </a:lnTo>
                  <a:lnTo>
                    <a:pt x="257077" y="120322"/>
                  </a:lnTo>
                  <a:lnTo>
                    <a:pt x="249263" y="85564"/>
                  </a:lnTo>
                  <a:lnTo>
                    <a:pt x="226254" y="45498"/>
                  </a:lnTo>
                  <a:lnTo>
                    <a:pt x="202955" y="22059"/>
                  </a:lnTo>
                  <a:lnTo>
                    <a:pt x="1748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00787" y="2558425"/>
              <a:ext cx="189514" cy="21057"/>
            </a:xfrm>
            <a:custGeom>
              <a:avLst/>
              <a:gdLst/>
              <a:ahLst/>
              <a:cxnLst/>
              <a:rect l="0" t="0" r="0" b="0"/>
              <a:pathLst>
                <a:path w="189514" h="21057">
                  <a:moveTo>
                    <a:pt x="189513" y="0"/>
                  </a:moveTo>
                  <a:lnTo>
                    <a:pt x="130896" y="5589"/>
                  </a:lnTo>
                  <a:lnTo>
                    <a:pt x="77892" y="10722"/>
                  </a:lnTo>
                  <a:lnTo>
                    <a:pt x="32414" y="1866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32373" y="2358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06072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37865" y="267423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5467" y="58617"/>
                  </a:lnTo>
                  <a:lnTo>
                    <a:pt x="2845" y="10897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70582" y="2379440"/>
              <a:ext cx="212726" cy="318653"/>
            </a:xfrm>
            <a:custGeom>
              <a:avLst/>
              <a:gdLst/>
              <a:ahLst/>
              <a:cxnLst/>
              <a:rect l="0" t="0" r="0" b="0"/>
              <a:pathLst>
                <a:path w="212726" h="318653">
                  <a:moveTo>
                    <a:pt x="109439" y="0"/>
                  </a:moveTo>
                  <a:lnTo>
                    <a:pt x="66747" y="14572"/>
                  </a:lnTo>
                  <a:lnTo>
                    <a:pt x="56411" y="20243"/>
                  </a:lnTo>
                  <a:lnTo>
                    <a:pt x="30686" y="50582"/>
                  </a:lnTo>
                  <a:lnTo>
                    <a:pt x="9438" y="96689"/>
                  </a:lnTo>
                  <a:lnTo>
                    <a:pt x="0" y="143032"/>
                  </a:lnTo>
                  <a:lnTo>
                    <a:pt x="2403" y="192639"/>
                  </a:lnTo>
                  <a:lnTo>
                    <a:pt x="5974" y="237492"/>
                  </a:lnTo>
                  <a:lnTo>
                    <a:pt x="20811" y="278078"/>
                  </a:lnTo>
                  <a:lnTo>
                    <a:pt x="33394" y="297506"/>
                  </a:lnTo>
                  <a:lnTo>
                    <a:pt x="49904" y="310819"/>
                  </a:lnTo>
                  <a:lnTo>
                    <a:pt x="59221" y="316007"/>
                  </a:lnTo>
                  <a:lnTo>
                    <a:pt x="85169" y="318652"/>
                  </a:lnTo>
                  <a:lnTo>
                    <a:pt x="112690" y="314759"/>
                  </a:lnTo>
                  <a:lnTo>
                    <a:pt x="132720" y="305229"/>
                  </a:lnTo>
                  <a:lnTo>
                    <a:pt x="164644" y="271642"/>
                  </a:lnTo>
                  <a:lnTo>
                    <a:pt x="200561" y="215233"/>
                  </a:lnTo>
                  <a:lnTo>
                    <a:pt x="210527" y="174777"/>
                  </a:lnTo>
                  <a:lnTo>
                    <a:pt x="212725" y="119185"/>
                  </a:lnTo>
                  <a:lnTo>
                    <a:pt x="204902" y="79508"/>
                  </a:lnTo>
                  <a:lnTo>
                    <a:pt x="167951" y="19508"/>
                  </a:lnTo>
                  <a:lnTo>
                    <a:pt x="16208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80733" y="2389969"/>
              <a:ext cx="228684" cy="282767"/>
            </a:xfrm>
            <a:custGeom>
              <a:avLst/>
              <a:gdLst/>
              <a:ahLst/>
              <a:cxnLst/>
              <a:rect l="0" t="0" r="0" b="0"/>
              <a:pathLst>
                <a:path w="228684" h="282767">
                  <a:moveTo>
                    <a:pt x="94085" y="0"/>
                  </a:moveTo>
                  <a:lnTo>
                    <a:pt x="34493" y="49498"/>
                  </a:lnTo>
                  <a:lnTo>
                    <a:pt x="10791" y="104062"/>
                  </a:lnTo>
                  <a:lnTo>
                    <a:pt x="2725" y="139627"/>
                  </a:lnTo>
                  <a:lnTo>
                    <a:pt x="0" y="199156"/>
                  </a:lnTo>
                  <a:lnTo>
                    <a:pt x="5866" y="226554"/>
                  </a:lnTo>
                  <a:lnTo>
                    <a:pt x="17442" y="249259"/>
                  </a:lnTo>
                  <a:lnTo>
                    <a:pt x="34285" y="267149"/>
                  </a:lnTo>
                  <a:lnTo>
                    <a:pt x="59708" y="276660"/>
                  </a:lnTo>
                  <a:lnTo>
                    <a:pt x="118101" y="282766"/>
                  </a:lnTo>
                  <a:lnTo>
                    <a:pt x="140243" y="277362"/>
                  </a:lnTo>
                  <a:lnTo>
                    <a:pt x="173523" y="254829"/>
                  </a:lnTo>
                  <a:lnTo>
                    <a:pt x="201457" y="219442"/>
                  </a:lnTo>
                  <a:lnTo>
                    <a:pt x="223287" y="168237"/>
                  </a:lnTo>
                  <a:lnTo>
                    <a:pt x="228683" y="131216"/>
                  </a:lnTo>
                  <a:lnTo>
                    <a:pt x="224693" y="96200"/>
                  </a:lnTo>
                  <a:lnTo>
                    <a:pt x="210513" y="58009"/>
                  </a:lnTo>
                  <a:lnTo>
                    <a:pt x="185904" y="28236"/>
                  </a:lnTo>
                  <a:lnTo>
                    <a:pt x="1467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50638" y="2400497"/>
              <a:ext cx="342469" cy="350404"/>
            </a:xfrm>
            <a:custGeom>
              <a:avLst/>
              <a:gdLst/>
              <a:ahLst/>
              <a:cxnLst/>
              <a:rect l="0" t="0" r="0" b="0"/>
              <a:pathLst>
                <a:path w="342469" h="350404">
                  <a:moveTo>
                    <a:pt x="103206" y="0"/>
                  </a:moveTo>
                  <a:lnTo>
                    <a:pt x="79160" y="9575"/>
                  </a:lnTo>
                  <a:lnTo>
                    <a:pt x="38024" y="44992"/>
                  </a:lnTo>
                  <a:lnTo>
                    <a:pt x="13443" y="85731"/>
                  </a:lnTo>
                  <a:lnTo>
                    <a:pt x="2520" y="129257"/>
                  </a:lnTo>
                  <a:lnTo>
                    <a:pt x="0" y="191952"/>
                  </a:lnTo>
                  <a:lnTo>
                    <a:pt x="7766" y="229230"/>
                  </a:lnTo>
                  <a:lnTo>
                    <a:pt x="30758" y="270148"/>
                  </a:lnTo>
                  <a:lnTo>
                    <a:pt x="74342" y="315598"/>
                  </a:lnTo>
                  <a:lnTo>
                    <a:pt x="125494" y="343577"/>
                  </a:lnTo>
                  <a:lnTo>
                    <a:pt x="152886" y="350403"/>
                  </a:lnTo>
                  <a:lnTo>
                    <a:pt x="180659" y="349537"/>
                  </a:lnTo>
                  <a:lnTo>
                    <a:pt x="222602" y="336883"/>
                  </a:lnTo>
                  <a:lnTo>
                    <a:pt x="270290" y="303241"/>
                  </a:lnTo>
                  <a:lnTo>
                    <a:pt x="318535" y="252409"/>
                  </a:lnTo>
                  <a:lnTo>
                    <a:pt x="335594" y="215428"/>
                  </a:lnTo>
                  <a:lnTo>
                    <a:pt x="342468" y="169245"/>
                  </a:lnTo>
                  <a:lnTo>
                    <a:pt x="338915" y="124106"/>
                  </a:lnTo>
                  <a:lnTo>
                    <a:pt x="319275" y="81096"/>
                  </a:lnTo>
                  <a:lnTo>
                    <a:pt x="296818" y="49895"/>
                  </a:lnTo>
                  <a:lnTo>
                    <a:pt x="264168" y="25832"/>
                  </a:lnTo>
                  <a:lnTo>
                    <a:pt x="21902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443026" y="2326798"/>
            <a:ext cx="397480" cy="421140"/>
            <a:chOff x="4443026" y="2326798"/>
            <a:chExt cx="397480" cy="421140"/>
          </a:xfrm>
        </p:grpSpPr>
        <p:sp>
          <p:nvSpPr>
            <p:cNvPr id="48" name="Freeform 47"/>
            <p:cNvSpPr/>
            <p:nvPr/>
          </p:nvSpPr>
          <p:spPr>
            <a:xfrm>
              <a:off x="4443026" y="2326798"/>
              <a:ext cx="42115" cy="421140"/>
            </a:xfrm>
            <a:custGeom>
              <a:avLst/>
              <a:gdLst/>
              <a:ahLst/>
              <a:cxnLst/>
              <a:rect l="0" t="0" r="0" b="0"/>
              <a:pathLst>
                <a:path w="42115" h="421140">
                  <a:moveTo>
                    <a:pt x="42114" y="0"/>
                  </a:moveTo>
                  <a:lnTo>
                    <a:pt x="30935" y="16767"/>
                  </a:lnTo>
                  <a:lnTo>
                    <a:pt x="21838" y="69516"/>
                  </a:lnTo>
                  <a:lnTo>
                    <a:pt x="13109" y="129328"/>
                  </a:lnTo>
                  <a:lnTo>
                    <a:pt x="11293" y="179869"/>
                  </a:lnTo>
                  <a:lnTo>
                    <a:pt x="5090" y="238171"/>
                  </a:lnTo>
                  <a:lnTo>
                    <a:pt x="1005" y="300293"/>
                  </a:lnTo>
                  <a:lnTo>
                    <a:pt x="297" y="350368"/>
                  </a:lnTo>
                  <a:lnTo>
                    <a:pt x="59" y="400444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02157" y="2389969"/>
              <a:ext cx="238349" cy="339867"/>
            </a:xfrm>
            <a:custGeom>
              <a:avLst/>
              <a:gdLst/>
              <a:ahLst/>
              <a:cxnLst/>
              <a:rect l="0" t="0" r="0" b="0"/>
              <a:pathLst>
                <a:path w="238349" h="339867">
                  <a:moveTo>
                    <a:pt x="114610" y="21057"/>
                  </a:moveTo>
                  <a:lnTo>
                    <a:pt x="83327" y="30632"/>
                  </a:lnTo>
                  <a:lnTo>
                    <a:pt x="44922" y="60460"/>
                  </a:lnTo>
                  <a:lnTo>
                    <a:pt x="17612" y="103536"/>
                  </a:lnTo>
                  <a:lnTo>
                    <a:pt x="4892" y="137522"/>
                  </a:lnTo>
                  <a:lnTo>
                    <a:pt x="0" y="190334"/>
                  </a:lnTo>
                  <a:lnTo>
                    <a:pt x="4623" y="251416"/>
                  </a:lnTo>
                  <a:lnTo>
                    <a:pt x="13521" y="291302"/>
                  </a:lnTo>
                  <a:lnTo>
                    <a:pt x="26397" y="311182"/>
                  </a:lnTo>
                  <a:lnTo>
                    <a:pt x="43819" y="326646"/>
                  </a:lnTo>
                  <a:lnTo>
                    <a:pt x="63260" y="337418"/>
                  </a:lnTo>
                  <a:lnTo>
                    <a:pt x="86718" y="339866"/>
                  </a:lnTo>
                  <a:lnTo>
                    <a:pt x="134317" y="331906"/>
                  </a:lnTo>
                  <a:lnTo>
                    <a:pt x="166852" y="316841"/>
                  </a:lnTo>
                  <a:lnTo>
                    <a:pt x="193130" y="291970"/>
                  </a:lnTo>
                  <a:lnTo>
                    <a:pt x="218681" y="233449"/>
                  </a:lnTo>
                  <a:lnTo>
                    <a:pt x="233693" y="184283"/>
                  </a:lnTo>
                  <a:lnTo>
                    <a:pt x="238348" y="123445"/>
                  </a:lnTo>
                  <a:lnTo>
                    <a:pt x="226109" y="64175"/>
                  </a:lnTo>
                  <a:lnTo>
                    <a:pt x="210557" y="37472"/>
                  </a:lnTo>
                  <a:lnTo>
                    <a:pt x="185512" y="9828"/>
                  </a:lnTo>
                  <a:lnTo>
                    <a:pt x="1672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443440" y="1971543"/>
            <a:ext cx="726468" cy="544768"/>
            <a:chOff x="6443440" y="1971543"/>
            <a:chExt cx="726468" cy="544768"/>
          </a:xfrm>
        </p:grpSpPr>
        <p:sp>
          <p:nvSpPr>
            <p:cNvPr id="51" name="Freeform 50"/>
            <p:cNvSpPr/>
            <p:nvPr/>
          </p:nvSpPr>
          <p:spPr>
            <a:xfrm>
              <a:off x="6443440" y="2379440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83274" y="5589"/>
                  </a:lnTo>
                  <a:lnTo>
                    <a:pt x="165683" y="5214"/>
                  </a:lnTo>
                  <a:lnTo>
                    <a:pt x="120205" y="1030"/>
                  </a:lnTo>
                  <a:lnTo>
                    <a:pt x="58926" y="74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96083" y="2474197"/>
              <a:ext cx="200042" cy="42114"/>
            </a:xfrm>
            <a:custGeom>
              <a:avLst/>
              <a:gdLst/>
              <a:ahLst/>
              <a:cxnLst/>
              <a:rect l="0" t="0" r="0" b="0"/>
              <a:pathLst>
                <a:path w="200042" h="42114">
                  <a:moveTo>
                    <a:pt x="200041" y="0"/>
                  </a:moveTo>
                  <a:lnTo>
                    <a:pt x="137948" y="5589"/>
                  </a:lnTo>
                  <a:lnTo>
                    <a:pt x="85394" y="10722"/>
                  </a:lnTo>
                  <a:lnTo>
                    <a:pt x="40380" y="19814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16624" y="1971543"/>
              <a:ext cx="253284" cy="507921"/>
            </a:xfrm>
            <a:custGeom>
              <a:avLst/>
              <a:gdLst/>
              <a:ahLst/>
              <a:cxnLst/>
              <a:rect l="0" t="0" r="0" b="0"/>
              <a:pathLst>
                <a:path w="253284" h="507921">
                  <a:moveTo>
                    <a:pt x="253283" y="144684"/>
                  </a:moveTo>
                  <a:lnTo>
                    <a:pt x="203784" y="199772"/>
                  </a:lnTo>
                  <a:lnTo>
                    <a:pt x="163793" y="258625"/>
                  </a:lnTo>
                  <a:lnTo>
                    <a:pt x="133267" y="321299"/>
                  </a:lnTo>
                  <a:lnTo>
                    <a:pt x="115036" y="362611"/>
                  </a:lnTo>
                  <a:lnTo>
                    <a:pt x="104572" y="415373"/>
                  </a:lnTo>
                  <a:lnTo>
                    <a:pt x="100622" y="439296"/>
                  </a:lnTo>
                  <a:lnTo>
                    <a:pt x="102764" y="465526"/>
                  </a:lnTo>
                  <a:lnTo>
                    <a:pt x="110736" y="486542"/>
                  </a:lnTo>
                  <a:lnTo>
                    <a:pt x="116138" y="495422"/>
                  </a:lnTo>
                  <a:lnTo>
                    <a:pt x="124418" y="501342"/>
                  </a:lnTo>
                  <a:lnTo>
                    <a:pt x="146097" y="507920"/>
                  </a:lnTo>
                  <a:lnTo>
                    <a:pt x="156090" y="507334"/>
                  </a:lnTo>
                  <a:lnTo>
                    <a:pt x="173430" y="500444"/>
                  </a:lnTo>
                  <a:lnTo>
                    <a:pt x="196348" y="477822"/>
                  </a:lnTo>
                  <a:lnTo>
                    <a:pt x="212366" y="443303"/>
                  </a:lnTo>
                  <a:lnTo>
                    <a:pt x="218933" y="403440"/>
                  </a:lnTo>
                  <a:lnTo>
                    <a:pt x="212746" y="356454"/>
                  </a:lnTo>
                  <a:lnTo>
                    <a:pt x="202407" y="325194"/>
                  </a:lnTo>
                  <a:lnTo>
                    <a:pt x="171872" y="285727"/>
                  </a:lnTo>
                  <a:lnTo>
                    <a:pt x="115735" y="243009"/>
                  </a:lnTo>
                  <a:lnTo>
                    <a:pt x="53182" y="200842"/>
                  </a:lnTo>
                  <a:lnTo>
                    <a:pt x="4719" y="158723"/>
                  </a:lnTo>
                  <a:lnTo>
                    <a:pt x="1006" y="149364"/>
                  </a:lnTo>
                  <a:lnTo>
                    <a:pt x="0" y="126487"/>
                  </a:lnTo>
                  <a:lnTo>
                    <a:pt x="6010" y="92889"/>
                  </a:lnTo>
                  <a:lnTo>
                    <a:pt x="20789" y="66297"/>
                  </a:lnTo>
                  <a:lnTo>
                    <a:pt x="60492" y="22057"/>
                  </a:lnTo>
                  <a:lnTo>
                    <a:pt x="92564" y="6445"/>
                  </a:lnTo>
                  <a:lnTo>
                    <a:pt x="131703" y="0"/>
                  </a:lnTo>
                  <a:lnTo>
                    <a:pt x="167345" y="3679"/>
                  </a:lnTo>
                  <a:lnTo>
                    <a:pt x="186232" y="12215"/>
                  </a:lnTo>
                  <a:lnTo>
                    <a:pt x="217421" y="36759"/>
                  </a:lnTo>
                  <a:lnTo>
                    <a:pt x="242754" y="70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562188" y="2954639"/>
            <a:ext cx="5400129" cy="719807"/>
            <a:chOff x="1562188" y="2954639"/>
            <a:chExt cx="5400129" cy="719807"/>
          </a:xfrm>
        </p:grpSpPr>
        <p:sp>
          <p:nvSpPr>
            <p:cNvPr id="55" name="Freeform 54"/>
            <p:cNvSpPr/>
            <p:nvPr/>
          </p:nvSpPr>
          <p:spPr>
            <a:xfrm>
              <a:off x="1562188" y="3150780"/>
              <a:ext cx="213002" cy="446612"/>
            </a:xfrm>
            <a:custGeom>
              <a:avLst/>
              <a:gdLst/>
              <a:ahLst/>
              <a:cxnLst/>
              <a:rect l="0" t="0" r="0" b="0"/>
              <a:pathLst>
                <a:path w="213002" h="446612">
                  <a:moveTo>
                    <a:pt x="206599" y="91997"/>
                  </a:moveTo>
                  <a:lnTo>
                    <a:pt x="163937" y="152870"/>
                  </a:lnTo>
                  <a:lnTo>
                    <a:pt x="151374" y="170524"/>
                  </a:lnTo>
                  <a:lnTo>
                    <a:pt x="124385" y="233475"/>
                  </a:lnTo>
                  <a:lnTo>
                    <a:pt x="105915" y="287576"/>
                  </a:lnTo>
                  <a:lnTo>
                    <a:pt x="87420" y="349682"/>
                  </a:lnTo>
                  <a:lnTo>
                    <a:pt x="87969" y="385157"/>
                  </a:lnTo>
                  <a:lnTo>
                    <a:pt x="95540" y="417895"/>
                  </a:lnTo>
                  <a:lnTo>
                    <a:pt x="100974" y="426246"/>
                  </a:lnTo>
                  <a:lnTo>
                    <a:pt x="116371" y="438643"/>
                  </a:lnTo>
                  <a:lnTo>
                    <a:pt x="150359" y="446611"/>
                  </a:lnTo>
                  <a:lnTo>
                    <a:pt x="170295" y="442236"/>
                  </a:lnTo>
                  <a:lnTo>
                    <a:pt x="202158" y="420363"/>
                  </a:lnTo>
                  <a:lnTo>
                    <a:pt x="210474" y="400934"/>
                  </a:lnTo>
                  <a:lnTo>
                    <a:pt x="213001" y="376701"/>
                  </a:lnTo>
                  <a:lnTo>
                    <a:pt x="210224" y="350333"/>
                  </a:lnTo>
                  <a:lnTo>
                    <a:pt x="201971" y="329256"/>
                  </a:lnTo>
                  <a:lnTo>
                    <a:pt x="157195" y="274820"/>
                  </a:lnTo>
                  <a:lnTo>
                    <a:pt x="97594" y="234930"/>
                  </a:lnTo>
                  <a:lnTo>
                    <a:pt x="61585" y="204502"/>
                  </a:lnTo>
                  <a:lnTo>
                    <a:pt x="10207" y="142982"/>
                  </a:lnTo>
                  <a:lnTo>
                    <a:pt x="2330" y="119726"/>
                  </a:lnTo>
                  <a:lnTo>
                    <a:pt x="0" y="94962"/>
                  </a:lnTo>
                  <a:lnTo>
                    <a:pt x="2863" y="72258"/>
                  </a:lnTo>
                  <a:lnTo>
                    <a:pt x="11155" y="53588"/>
                  </a:lnTo>
                  <a:lnTo>
                    <a:pt x="35542" y="22539"/>
                  </a:lnTo>
                  <a:lnTo>
                    <a:pt x="61549" y="6556"/>
                  </a:lnTo>
                  <a:lnTo>
                    <a:pt x="97071" y="0"/>
                  </a:lnTo>
                  <a:lnTo>
                    <a:pt x="131642" y="3647"/>
                  </a:lnTo>
                  <a:lnTo>
                    <a:pt x="175014" y="18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69304" y="3221720"/>
              <a:ext cx="15254" cy="336913"/>
            </a:xfrm>
            <a:custGeom>
              <a:avLst/>
              <a:gdLst/>
              <a:ahLst/>
              <a:cxnLst/>
              <a:rect l="0" t="0" r="0" b="0"/>
              <a:pathLst>
                <a:path w="15254" h="336913">
                  <a:moveTo>
                    <a:pt x="10095" y="0"/>
                  </a:moveTo>
                  <a:lnTo>
                    <a:pt x="1761" y="37477"/>
                  </a:lnTo>
                  <a:lnTo>
                    <a:pt x="0" y="88901"/>
                  </a:lnTo>
                  <a:lnTo>
                    <a:pt x="822" y="151355"/>
                  </a:lnTo>
                  <a:lnTo>
                    <a:pt x="7916" y="209965"/>
                  </a:lnTo>
                  <a:lnTo>
                    <a:pt x="15253" y="266602"/>
                  </a:lnTo>
                  <a:lnTo>
                    <a:pt x="11583" y="319204"/>
                  </a:lnTo>
                  <a:lnTo>
                    <a:pt x="1009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17181" y="3242777"/>
              <a:ext cx="193804" cy="161492"/>
            </a:xfrm>
            <a:custGeom>
              <a:avLst/>
              <a:gdLst/>
              <a:ahLst/>
              <a:cxnLst/>
              <a:rect l="0" t="0" r="0" b="0"/>
              <a:pathLst>
                <a:path w="193804" h="161492">
                  <a:moveTo>
                    <a:pt x="193803" y="126342"/>
                  </a:moveTo>
                  <a:lnTo>
                    <a:pt x="151111" y="129461"/>
                  </a:lnTo>
                  <a:lnTo>
                    <a:pt x="88467" y="147673"/>
                  </a:lnTo>
                  <a:lnTo>
                    <a:pt x="46394" y="161491"/>
                  </a:lnTo>
                  <a:lnTo>
                    <a:pt x="25343" y="159121"/>
                  </a:lnTo>
                  <a:lnTo>
                    <a:pt x="14816" y="155214"/>
                  </a:lnTo>
                  <a:lnTo>
                    <a:pt x="7798" y="147929"/>
                  </a:lnTo>
                  <a:lnTo>
                    <a:pt x="0" y="127357"/>
                  </a:lnTo>
                  <a:lnTo>
                    <a:pt x="2230" y="76023"/>
                  </a:lnTo>
                  <a:lnTo>
                    <a:pt x="7003" y="27062"/>
                  </a:lnTo>
                  <a:lnTo>
                    <a:pt x="148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58383" y="3484932"/>
              <a:ext cx="16119" cy="189514"/>
            </a:xfrm>
            <a:custGeom>
              <a:avLst/>
              <a:gdLst/>
              <a:ahLst/>
              <a:cxnLst/>
              <a:rect l="0" t="0" r="0" b="0"/>
              <a:pathLst>
                <a:path w="16119" h="189514">
                  <a:moveTo>
                    <a:pt x="10528" y="0"/>
                  </a:moveTo>
                  <a:lnTo>
                    <a:pt x="16118" y="16768"/>
                  </a:lnTo>
                  <a:lnTo>
                    <a:pt x="11676" y="63451"/>
                  </a:lnTo>
                  <a:lnTo>
                    <a:pt x="2653" y="124664"/>
                  </a:lnTo>
                  <a:lnTo>
                    <a:pt x="786" y="16172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86263" y="3126963"/>
              <a:ext cx="239395" cy="384764"/>
            </a:xfrm>
            <a:custGeom>
              <a:avLst/>
              <a:gdLst/>
              <a:ahLst/>
              <a:cxnLst/>
              <a:rect l="0" t="0" r="0" b="0"/>
              <a:pathLst>
                <a:path w="239395" h="384764">
                  <a:moveTo>
                    <a:pt x="82690" y="73700"/>
                  </a:moveTo>
                  <a:lnTo>
                    <a:pt x="51408" y="83275"/>
                  </a:lnTo>
                  <a:lnTo>
                    <a:pt x="35252" y="93943"/>
                  </a:lnTo>
                  <a:lnTo>
                    <a:pt x="23392" y="112723"/>
                  </a:lnTo>
                  <a:lnTo>
                    <a:pt x="6246" y="162906"/>
                  </a:lnTo>
                  <a:lnTo>
                    <a:pt x="0" y="217879"/>
                  </a:lnTo>
                  <a:lnTo>
                    <a:pt x="1885" y="270679"/>
                  </a:lnTo>
                  <a:lnTo>
                    <a:pt x="13124" y="304419"/>
                  </a:lnTo>
                  <a:lnTo>
                    <a:pt x="45800" y="356680"/>
                  </a:lnTo>
                  <a:lnTo>
                    <a:pt x="63955" y="373384"/>
                  </a:lnTo>
                  <a:lnTo>
                    <a:pt x="86841" y="382368"/>
                  </a:lnTo>
                  <a:lnTo>
                    <a:pt x="99496" y="384763"/>
                  </a:lnTo>
                  <a:lnTo>
                    <a:pt x="122914" y="381186"/>
                  </a:lnTo>
                  <a:lnTo>
                    <a:pt x="166545" y="359826"/>
                  </a:lnTo>
                  <a:lnTo>
                    <a:pt x="200553" y="324671"/>
                  </a:lnTo>
                  <a:lnTo>
                    <a:pt x="221467" y="293121"/>
                  </a:lnTo>
                  <a:lnTo>
                    <a:pt x="234424" y="253487"/>
                  </a:lnTo>
                  <a:lnTo>
                    <a:pt x="239394" y="191405"/>
                  </a:lnTo>
                  <a:lnTo>
                    <a:pt x="237734" y="162278"/>
                  </a:lnTo>
                  <a:lnTo>
                    <a:pt x="217604" y="105451"/>
                  </a:lnTo>
                  <a:lnTo>
                    <a:pt x="191098" y="54755"/>
                  </a:lnTo>
                  <a:lnTo>
                    <a:pt x="1353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34844" y="3221720"/>
              <a:ext cx="257823" cy="318906"/>
            </a:xfrm>
            <a:custGeom>
              <a:avLst/>
              <a:gdLst/>
              <a:ahLst/>
              <a:cxnLst/>
              <a:rect l="0" t="0" r="0" b="0"/>
              <a:pathLst>
                <a:path w="257823" h="318906">
                  <a:moveTo>
                    <a:pt x="92078" y="0"/>
                  </a:moveTo>
                  <a:lnTo>
                    <a:pt x="68031" y="9575"/>
                  </a:lnTo>
                  <a:lnTo>
                    <a:pt x="46609" y="27533"/>
                  </a:lnTo>
                  <a:lnTo>
                    <a:pt x="26613" y="54561"/>
                  </a:lnTo>
                  <a:lnTo>
                    <a:pt x="4963" y="111127"/>
                  </a:lnTo>
                  <a:lnTo>
                    <a:pt x="0" y="166577"/>
                  </a:lnTo>
                  <a:lnTo>
                    <a:pt x="9072" y="226403"/>
                  </a:lnTo>
                  <a:lnTo>
                    <a:pt x="17752" y="250362"/>
                  </a:lnTo>
                  <a:lnTo>
                    <a:pt x="33308" y="272709"/>
                  </a:lnTo>
                  <a:lnTo>
                    <a:pt x="67386" y="299431"/>
                  </a:lnTo>
                  <a:lnTo>
                    <a:pt x="101529" y="316577"/>
                  </a:lnTo>
                  <a:lnTo>
                    <a:pt x="123185" y="318905"/>
                  </a:lnTo>
                  <a:lnTo>
                    <a:pt x="165683" y="310868"/>
                  </a:lnTo>
                  <a:lnTo>
                    <a:pt x="191746" y="295790"/>
                  </a:lnTo>
                  <a:lnTo>
                    <a:pt x="235782" y="241318"/>
                  </a:lnTo>
                  <a:lnTo>
                    <a:pt x="251380" y="204733"/>
                  </a:lnTo>
                  <a:lnTo>
                    <a:pt x="257822" y="164257"/>
                  </a:lnTo>
                  <a:lnTo>
                    <a:pt x="254141" y="122628"/>
                  </a:lnTo>
                  <a:lnTo>
                    <a:pt x="234011" y="68979"/>
                  </a:lnTo>
                  <a:lnTo>
                    <a:pt x="200615" y="25793"/>
                  </a:lnTo>
                  <a:lnTo>
                    <a:pt x="174150" y="9462"/>
                  </a:lnTo>
                  <a:lnTo>
                    <a:pt x="1447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04909" y="3211191"/>
              <a:ext cx="224664" cy="268498"/>
            </a:xfrm>
            <a:custGeom>
              <a:avLst/>
              <a:gdLst/>
              <a:ahLst/>
              <a:cxnLst/>
              <a:rect l="0" t="0" r="0" b="0"/>
              <a:pathLst>
                <a:path w="224664" h="268498">
                  <a:moveTo>
                    <a:pt x="90510" y="21057"/>
                  </a:moveTo>
                  <a:lnTo>
                    <a:pt x="46548" y="35711"/>
                  </a:lnTo>
                  <a:lnTo>
                    <a:pt x="29637" y="51747"/>
                  </a:lnTo>
                  <a:lnTo>
                    <a:pt x="10083" y="87082"/>
                  </a:lnTo>
                  <a:lnTo>
                    <a:pt x="0" y="127188"/>
                  </a:lnTo>
                  <a:lnTo>
                    <a:pt x="131" y="165587"/>
                  </a:lnTo>
                  <a:lnTo>
                    <a:pt x="10656" y="210004"/>
                  </a:lnTo>
                  <a:lnTo>
                    <a:pt x="26166" y="236399"/>
                  </a:lnTo>
                  <a:lnTo>
                    <a:pt x="51168" y="259037"/>
                  </a:lnTo>
                  <a:lnTo>
                    <a:pt x="76924" y="267206"/>
                  </a:lnTo>
                  <a:lnTo>
                    <a:pt x="105529" y="268497"/>
                  </a:lnTo>
                  <a:lnTo>
                    <a:pt x="129941" y="261272"/>
                  </a:lnTo>
                  <a:lnTo>
                    <a:pt x="165803" y="237570"/>
                  </a:lnTo>
                  <a:lnTo>
                    <a:pt x="202562" y="197821"/>
                  </a:lnTo>
                  <a:lnTo>
                    <a:pt x="218207" y="167798"/>
                  </a:lnTo>
                  <a:lnTo>
                    <a:pt x="224663" y="131087"/>
                  </a:lnTo>
                  <a:lnTo>
                    <a:pt x="220986" y="90573"/>
                  </a:lnTo>
                  <a:lnTo>
                    <a:pt x="206899" y="54523"/>
                  </a:lnTo>
                  <a:lnTo>
                    <a:pt x="187907" y="27203"/>
                  </a:lnTo>
                  <a:lnTo>
                    <a:pt x="161873" y="9880"/>
                  </a:lnTo>
                  <a:lnTo>
                    <a:pt x="1326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990300" y="3221720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83621" y="8333"/>
                  </a:lnTo>
                  <a:lnTo>
                    <a:pt x="148773" y="6758"/>
                  </a:lnTo>
                  <a:lnTo>
                    <a:pt x="86532" y="890"/>
                  </a:lnTo>
                  <a:lnTo>
                    <a:pt x="34467" y="32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42943" y="307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85057" y="336911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22097" y="3063792"/>
              <a:ext cx="10401" cy="389556"/>
            </a:xfrm>
            <a:custGeom>
              <a:avLst/>
              <a:gdLst/>
              <a:ahLst/>
              <a:cxnLst/>
              <a:rect l="0" t="0" r="0" b="0"/>
              <a:pathLst>
                <a:path w="10401" h="389556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7133" y="210521"/>
                  </a:lnTo>
                  <a:lnTo>
                    <a:pt x="9432" y="265148"/>
                  </a:lnTo>
                  <a:lnTo>
                    <a:pt x="10113" y="317728"/>
                  </a:lnTo>
                  <a:lnTo>
                    <a:pt x="10344" y="368651"/>
                  </a:lnTo>
                  <a:lnTo>
                    <a:pt x="1040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48311" y="3087208"/>
              <a:ext cx="240631" cy="432373"/>
            </a:xfrm>
            <a:custGeom>
              <a:avLst/>
              <a:gdLst/>
              <a:ahLst/>
              <a:cxnLst/>
              <a:rect l="0" t="0" r="0" b="0"/>
              <a:pathLst>
                <a:path w="240631" h="432373">
                  <a:moveTo>
                    <a:pt x="0" y="71341"/>
                  </a:moveTo>
                  <a:lnTo>
                    <a:pt x="45781" y="23465"/>
                  </a:lnTo>
                  <a:lnTo>
                    <a:pt x="84952" y="5602"/>
                  </a:lnTo>
                  <a:lnTo>
                    <a:pt x="121617" y="0"/>
                  </a:lnTo>
                  <a:lnTo>
                    <a:pt x="145299" y="4929"/>
                  </a:lnTo>
                  <a:lnTo>
                    <a:pt x="166352" y="16088"/>
                  </a:lnTo>
                  <a:lnTo>
                    <a:pt x="183509" y="32746"/>
                  </a:lnTo>
                  <a:lnTo>
                    <a:pt x="212436" y="85452"/>
                  </a:lnTo>
                  <a:lnTo>
                    <a:pt x="223098" y="112708"/>
                  </a:lnTo>
                  <a:lnTo>
                    <a:pt x="233061" y="171626"/>
                  </a:lnTo>
                  <a:lnTo>
                    <a:pt x="240359" y="223341"/>
                  </a:lnTo>
                  <a:lnTo>
                    <a:pt x="240630" y="285853"/>
                  </a:lnTo>
                  <a:lnTo>
                    <a:pt x="230632" y="341354"/>
                  </a:lnTo>
                  <a:lnTo>
                    <a:pt x="217684" y="375563"/>
                  </a:lnTo>
                  <a:lnTo>
                    <a:pt x="204372" y="396064"/>
                  </a:lnTo>
                  <a:lnTo>
                    <a:pt x="177148" y="419589"/>
                  </a:lnTo>
                  <a:lnTo>
                    <a:pt x="157111" y="430059"/>
                  </a:lnTo>
                  <a:lnTo>
                    <a:pt x="136508" y="432372"/>
                  </a:lnTo>
                  <a:lnTo>
                    <a:pt x="116822" y="428331"/>
                  </a:lnTo>
                  <a:lnTo>
                    <a:pt x="100273" y="418736"/>
                  </a:lnTo>
                  <a:lnTo>
                    <a:pt x="77803" y="394591"/>
                  </a:lnTo>
                  <a:lnTo>
                    <a:pt x="61917" y="365210"/>
                  </a:lnTo>
                  <a:lnTo>
                    <a:pt x="53863" y="301921"/>
                  </a:lnTo>
                  <a:lnTo>
                    <a:pt x="55525" y="276766"/>
                  </a:lnTo>
                  <a:lnTo>
                    <a:pt x="64062" y="257788"/>
                  </a:lnTo>
                  <a:lnTo>
                    <a:pt x="78774" y="244673"/>
                  </a:lnTo>
                  <a:lnTo>
                    <a:pt x="87611" y="239538"/>
                  </a:lnTo>
                  <a:lnTo>
                    <a:pt x="109908" y="236953"/>
                  </a:lnTo>
                  <a:lnTo>
                    <a:pt x="167678" y="247828"/>
                  </a:lnTo>
                  <a:lnTo>
                    <a:pt x="204177" y="261054"/>
                  </a:lnTo>
                  <a:lnTo>
                    <a:pt x="221098" y="271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79979" y="3505989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10528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60928" y="3084849"/>
              <a:ext cx="220963" cy="421707"/>
            </a:xfrm>
            <a:custGeom>
              <a:avLst/>
              <a:gdLst/>
              <a:ahLst/>
              <a:cxnLst/>
              <a:rect l="0" t="0" r="0" b="0"/>
              <a:pathLst>
                <a:path w="220963" h="421707">
                  <a:moveTo>
                    <a:pt x="76978" y="63171"/>
                  </a:moveTo>
                  <a:lnTo>
                    <a:pt x="31509" y="118216"/>
                  </a:lnTo>
                  <a:lnTo>
                    <a:pt x="6429" y="172744"/>
                  </a:lnTo>
                  <a:lnTo>
                    <a:pt x="0" y="205457"/>
                  </a:lnTo>
                  <a:lnTo>
                    <a:pt x="2957" y="256759"/>
                  </a:lnTo>
                  <a:lnTo>
                    <a:pt x="14437" y="320256"/>
                  </a:lnTo>
                  <a:lnTo>
                    <a:pt x="27642" y="356154"/>
                  </a:lnTo>
                  <a:lnTo>
                    <a:pt x="41013" y="377050"/>
                  </a:lnTo>
                  <a:lnTo>
                    <a:pt x="82727" y="416908"/>
                  </a:lnTo>
                  <a:lnTo>
                    <a:pt x="91340" y="420659"/>
                  </a:lnTo>
                  <a:lnTo>
                    <a:pt x="110267" y="421706"/>
                  </a:lnTo>
                  <a:lnTo>
                    <a:pt x="140654" y="410129"/>
                  </a:lnTo>
                  <a:lnTo>
                    <a:pt x="166295" y="386292"/>
                  </a:lnTo>
                  <a:lnTo>
                    <a:pt x="194750" y="331155"/>
                  </a:lnTo>
                  <a:lnTo>
                    <a:pt x="212849" y="277110"/>
                  </a:lnTo>
                  <a:lnTo>
                    <a:pt x="220962" y="236915"/>
                  </a:lnTo>
                  <a:lnTo>
                    <a:pt x="220246" y="187960"/>
                  </a:lnTo>
                  <a:lnTo>
                    <a:pt x="212625" y="136411"/>
                  </a:lnTo>
                  <a:lnTo>
                    <a:pt x="196718" y="84092"/>
                  </a:lnTo>
                  <a:lnTo>
                    <a:pt x="165492" y="25190"/>
                  </a:lnTo>
                  <a:lnTo>
                    <a:pt x="154142" y="11196"/>
                  </a:lnTo>
                  <a:lnTo>
                    <a:pt x="1401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51765" y="3095378"/>
              <a:ext cx="224263" cy="374534"/>
            </a:xfrm>
            <a:custGeom>
              <a:avLst/>
              <a:gdLst/>
              <a:ahLst/>
              <a:cxnLst/>
              <a:rect l="0" t="0" r="0" b="0"/>
              <a:pathLst>
                <a:path w="224263" h="374534">
                  <a:moveTo>
                    <a:pt x="49354" y="21057"/>
                  </a:moveTo>
                  <a:lnTo>
                    <a:pt x="24160" y="76102"/>
                  </a:lnTo>
                  <a:lnTo>
                    <a:pt x="7809" y="130629"/>
                  </a:lnTo>
                  <a:lnTo>
                    <a:pt x="0" y="183374"/>
                  </a:lnTo>
                  <a:lnTo>
                    <a:pt x="805" y="237217"/>
                  </a:lnTo>
                  <a:lnTo>
                    <a:pt x="11573" y="282806"/>
                  </a:lnTo>
                  <a:lnTo>
                    <a:pt x="36840" y="344691"/>
                  </a:lnTo>
                  <a:lnTo>
                    <a:pt x="53151" y="362206"/>
                  </a:lnTo>
                  <a:lnTo>
                    <a:pt x="78338" y="371550"/>
                  </a:lnTo>
                  <a:lnTo>
                    <a:pt x="106689" y="374533"/>
                  </a:lnTo>
                  <a:lnTo>
                    <a:pt x="130988" y="371960"/>
                  </a:lnTo>
                  <a:lnTo>
                    <a:pt x="150366" y="360678"/>
                  </a:lnTo>
                  <a:lnTo>
                    <a:pt x="196378" y="304640"/>
                  </a:lnTo>
                  <a:lnTo>
                    <a:pt x="209454" y="281624"/>
                  </a:lnTo>
                  <a:lnTo>
                    <a:pt x="224262" y="222309"/>
                  </a:lnTo>
                  <a:lnTo>
                    <a:pt x="224011" y="173104"/>
                  </a:lnTo>
                  <a:lnTo>
                    <a:pt x="216528" y="120310"/>
                  </a:lnTo>
                  <a:lnTo>
                    <a:pt x="207881" y="89736"/>
                  </a:lnTo>
                  <a:lnTo>
                    <a:pt x="176854" y="35099"/>
                  </a:lnTo>
                  <a:lnTo>
                    <a:pt x="163342" y="15600"/>
                  </a:lnTo>
                  <a:lnTo>
                    <a:pt x="1441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64580" y="3095378"/>
              <a:ext cx="287361" cy="309238"/>
            </a:xfrm>
            <a:custGeom>
              <a:avLst/>
              <a:gdLst/>
              <a:ahLst/>
              <a:cxnLst/>
              <a:rect l="0" t="0" r="0" b="0"/>
              <a:pathLst>
                <a:path w="287361" h="309238">
                  <a:moveTo>
                    <a:pt x="94508" y="42114"/>
                  </a:moveTo>
                  <a:lnTo>
                    <a:pt x="41803" y="61242"/>
                  </a:lnTo>
                  <a:lnTo>
                    <a:pt x="25850" y="72452"/>
                  </a:lnTo>
                  <a:lnTo>
                    <a:pt x="14080" y="88353"/>
                  </a:lnTo>
                  <a:lnTo>
                    <a:pt x="6119" y="108288"/>
                  </a:lnTo>
                  <a:lnTo>
                    <a:pt x="1009" y="159214"/>
                  </a:lnTo>
                  <a:lnTo>
                    <a:pt x="0" y="214333"/>
                  </a:lnTo>
                  <a:lnTo>
                    <a:pt x="6101" y="239149"/>
                  </a:lnTo>
                  <a:lnTo>
                    <a:pt x="17781" y="260706"/>
                  </a:lnTo>
                  <a:lnTo>
                    <a:pt x="44088" y="284827"/>
                  </a:lnTo>
                  <a:lnTo>
                    <a:pt x="94801" y="307985"/>
                  </a:lnTo>
                  <a:lnTo>
                    <a:pt x="118814" y="309237"/>
                  </a:lnTo>
                  <a:lnTo>
                    <a:pt x="177778" y="297436"/>
                  </a:lnTo>
                  <a:lnTo>
                    <a:pt x="199367" y="290901"/>
                  </a:lnTo>
                  <a:lnTo>
                    <a:pt x="217541" y="277858"/>
                  </a:lnTo>
                  <a:lnTo>
                    <a:pt x="262673" y="220535"/>
                  </a:lnTo>
                  <a:lnTo>
                    <a:pt x="285393" y="178873"/>
                  </a:lnTo>
                  <a:lnTo>
                    <a:pt x="287360" y="154758"/>
                  </a:lnTo>
                  <a:lnTo>
                    <a:pt x="283165" y="129613"/>
                  </a:lnTo>
                  <a:lnTo>
                    <a:pt x="254908" y="74130"/>
                  </a:lnTo>
                  <a:lnTo>
                    <a:pt x="219259" y="32840"/>
                  </a:lnTo>
                  <a:lnTo>
                    <a:pt x="1787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69699" y="3137492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148642" y="3242777"/>
              <a:ext cx="178986" cy="10095"/>
            </a:xfrm>
            <a:custGeom>
              <a:avLst/>
              <a:gdLst/>
              <a:ahLst/>
              <a:cxnLst/>
              <a:rect l="0" t="0" r="0" b="0"/>
              <a:pathLst>
                <a:path w="178986" h="10095">
                  <a:moveTo>
                    <a:pt x="178985" y="0"/>
                  </a:moveTo>
                  <a:lnTo>
                    <a:pt x="130054" y="8333"/>
                  </a:lnTo>
                  <a:lnTo>
                    <a:pt x="70924" y="10094"/>
                  </a:lnTo>
                  <a:lnTo>
                    <a:pt x="17789" y="21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48725" y="2954639"/>
              <a:ext cx="413592" cy="540823"/>
            </a:xfrm>
            <a:custGeom>
              <a:avLst/>
              <a:gdLst/>
              <a:ahLst/>
              <a:cxnLst/>
              <a:rect l="0" t="0" r="0" b="0"/>
              <a:pathLst>
                <a:path w="413592" h="540823">
                  <a:moveTo>
                    <a:pt x="0" y="45982"/>
                  </a:moveTo>
                  <a:lnTo>
                    <a:pt x="37479" y="37649"/>
                  </a:lnTo>
                  <a:lnTo>
                    <a:pt x="94491" y="35888"/>
                  </a:lnTo>
                  <a:lnTo>
                    <a:pt x="154842" y="35540"/>
                  </a:lnTo>
                  <a:lnTo>
                    <a:pt x="204717" y="35479"/>
                  </a:lnTo>
                  <a:lnTo>
                    <a:pt x="256539" y="33122"/>
                  </a:lnTo>
                  <a:lnTo>
                    <a:pt x="307768" y="20985"/>
                  </a:lnTo>
                  <a:lnTo>
                    <a:pt x="364474" y="12579"/>
                  </a:lnTo>
                  <a:lnTo>
                    <a:pt x="409817" y="0"/>
                  </a:lnTo>
                  <a:lnTo>
                    <a:pt x="413591" y="1289"/>
                  </a:lnTo>
                  <a:lnTo>
                    <a:pt x="412598" y="5658"/>
                  </a:lnTo>
                  <a:lnTo>
                    <a:pt x="369943" y="69045"/>
                  </a:lnTo>
                  <a:lnTo>
                    <a:pt x="329630" y="131658"/>
                  </a:lnTo>
                  <a:lnTo>
                    <a:pt x="302492" y="193508"/>
                  </a:lnTo>
                  <a:lnTo>
                    <a:pt x="276691" y="246699"/>
                  </a:lnTo>
                  <a:lnTo>
                    <a:pt x="250415" y="307897"/>
                  </a:lnTo>
                  <a:lnTo>
                    <a:pt x="225696" y="361667"/>
                  </a:lnTo>
                  <a:lnTo>
                    <a:pt x="207665" y="410157"/>
                  </a:lnTo>
                  <a:lnTo>
                    <a:pt x="187510" y="464189"/>
                  </a:lnTo>
                  <a:lnTo>
                    <a:pt x="168654" y="521472"/>
                  </a:lnTo>
                  <a:lnTo>
                    <a:pt x="157928" y="540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7454176" y="1616194"/>
            <a:ext cx="2144945" cy="679019"/>
            <a:chOff x="7454176" y="1616194"/>
            <a:chExt cx="2144945" cy="679019"/>
          </a:xfrm>
        </p:grpSpPr>
        <p:sp>
          <p:nvSpPr>
            <p:cNvPr id="75" name="Freeform 74"/>
            <p:cNvSpPr/>
            <p:nvPr/>
          </p:nvSpPr>
          <p:spPr>
            <a:xfrm>
              <a:off x="7454176" y="2106825"/>
              <a:ext cx="229412" cy="188388"/>
            </a:xfrm>
            <a:custGeom>
              <a:avLst/>
              <a:gdLst/>
              <a:ahLst/>
              <a:cxnLst/>
              <a:rect l="0" t="0" r="0" b="0"/>
              <a:pathLst>
                <a:path w="229412" h="188388">
                  <a:moveTo>
                    <a:pt x="0" y="104159"/>
                  </a:moveTo>
                  <a:lnTo>
                    <a:pt x="58617" y="95094"/>
                  </a:lnTo>
                  <a:lnTo>
                    <a:pt x="118333" y="85490"/>
                  </a:lnTo>
                  <a:lnTo>
                    <a:pt x="172463" y="77985"/>
                  </a:lnTo>
                  <a:lnTo>
                    <a:pt x="179316" y="73841"/>
                  </a:lnTo>
                  <a:lnTo>
                    <a:pt x="181546" y="68739"/>
                  </a:lnTo>
                  <a:lnTo>
                    <a:pt x="180692" y="62998"/>
                  </a:lnTo>
                  <a:lnTo>
                    <a:pt x="168312" y="43740"/>
                  </a:lnTo>
                  <a:lnTo>
                    <a:pt x="114876" y="2317"/>
                  </a:lnTo>
                  <a:lnTo>
                    <a:pt x="110510" y="0"/>
                  </a:lnTo>
                  <a:lnTo>
                    <a:pt x="109938" y="794"/>
                  </a:lnTo>
                  <a:lnTo>
                    <a:pt x="133020" y="32315"/>
                  </a:lnTo>
                  <a:lnTo>
                    <a:pt x="192099" y="83005"/>
                  </a:lnTo>
                  <a:lnTo>
                    <a:pt x="226548" y="111159"/>
                  </a:lnTo>
                  <a:lnTo>
                    <a:pt x="229411" y="118184"/>
                  </a:lnTo>
                  <a:lnTo>
                    <a:pt x="228979" y="125208"/>
                  </a:lnTo>
                  <a:lnTo>
                    <a:pt x="226352" y="132229"/>
                  </a:lnTo>
                  <a:lnTo>
                    <a:pt x="214075" y="143151"/>
                  </a:lnTo>
                  <a:lnTo>
                    <a:pt x="154191" y="167056"/>
                  </a:lnTo>
                  <a:lnTo>
                    <a:pt x="94757" y="188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54259" y="1989886"/>
              <a:ext cx="73700" cy="242156"/>
            </a:xfrm>
            <a:custGeom>
              <a:avLst/>
              <a:gdLst/>
              <a:ahLst/>
              <a:cxnLst/>
              <a:rect l="0" t="0" r="0" b="0"/>
              <a:pathLst>
                <a:path w="73700" h="242156">
                  <a:moveTo>
                    <a:pt x="0" y="0"/>
                  </a:moveTo>
                  <a:lnTo>
                    <a:pt x="17958" y="61110"/>
                  </a:lnTo>
                  <a:lnTo>
                    <a:pt x="35149" y="121131"/>
                  </a:lnTo>
                  <a:lnTo>
                    <a:pt x="49143" y="174662"/>
                  </a:lnTo>
                  <a:lnTo>
                    <a:pt x="63173" y="217125"/>
                  </a:lnTo>
                  <a:lnTo>
                    <a:pt x="73699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764442" y="1911741"/>
              <a:ext cx="321756" cy="224785"/>
            </a:xfrm>
            <a:custGeom>
              <a:avLst/>
              <a:gdLst/>
              <a:ahLst/>
              <a:cxnLst/>
              <a:rect l="0" t="0" r="0" b="0"/>
              <a:pathLst>
                <a:path w="321756" h="224785">
                  <a:moveTo>
                    <a:pt x="5589" y="120259"/>
                  </a:moveTo>
                  <a:lnTo>
                    <a:pt x="0" y="103491"/>
                  </a:lnTo>
                  <a:lnTo>
                    <a:pt x="375" y="85900"/>
                  </a:lnTo>
                  <a:lnTo>
                    <a:pt x="10148" y="46011"/>
                  </a:lnTo>
                  <a:lnTo>
                    <a:pt x="15648" y="38005"/>
                  </a:lnTo>
                  <a:lnTo>
                    <a:pt x="31117" y="25990"/>
                  </a:lnTo>
                  <a:lnTo>
                    <a:pt x="82996" y="4972"/>
                  </a:lnTo>
                  <a:lnTo>
                    <a:pt x="107843" y="0"/>
                  </a:lnTo>
                  <a:lnTo>
                    <a:pt x="152389" y="6340"/>
                  </a:lnTo>
                  <a:lnTo>
                    <a:pt x="163117" y="9218"/>
                  </a:lnTo>
                  <a:lnTo>
                    <a:pt x="181276" y="21774"/>
                  </a:lnTo>
                  <a:lnTo>
                    <a:pt x="189394" y="30036"/>
                  </a:lnTo>
                  <a:lnTo>
                    <a:pt x="193637" y="39053"/>
                  </a:lnTo>
                  <a:lnTo>
                    <a:pt x="195231" y="58431"/>
                  </a:lnTo>
                  <a:lnTo>
                    <a:pt x="183961" y="89071"/>
                  </a:lnTo>
                  <a:lnTo>
                    <a:pt x="165805" y="114787"/>
                  </a:lnTo>
                  <a:lnTo>
                    <a:pt x="163873" y="122460"/>
                  </a:lnTo>
                  <a:lnTo>
                    <a:pt x="164924" y="129915"/>
                  </a:lnTo>
                  <a:lnTo>
                    <a:pt x="167964" y="137225"/>
                  </a:lnTo>
                  <a:lnTo>
                    <a:pt x="183820" y="148466"/>
                  </a:lnTo>
                  <a:lnTo>
                    <a:pt x="237117" y="176182"/>
                  </a:lnTo>
                  <a:lnTo>
                    <a:pt x="299208" y="209054"/>
                  </a:lnTo>
                  <a:lnTo>
                    <a:pt x="321755" y="2247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130844" y="1989886"/>
              <a:ext cx="70857" cy="120663"/>
            </a:xfrm>
            <a:custGeom>
              <a:avLst/>
              <a:gdLst/>
              <a:ahLst/>
              <a:cxnLst/>
              <a:rect l="0" t="0" r="0" b="0"/>
              <a:pathLst>
                <a:path w="70857" h="120663">
                  <a:moveTo>
                    <a:pt x="70856" y="0"/>
                  </a:moveTo>
                  <a:lnTo>
                    <a:pt x="48499" y="0"/>
                  </a:lnTo>
                  <a:lnTo>
                    <a:pt x="39573" y="3509"/>
                  </a:lnTo>
                  <a:lnTo>
                    <a:pt x="23417" y="16767"/>
                  </a:lnTo>
                  <a:lnTo>
                    <a:pt x="6756" y="43962"/>
                  </a:lnTo>
                  <a:lnTo>
                    <a:pt x="0" y="79836"/>
                  </a:lnTo>
                  <a:lnTo>
                    <a:pt x="4659" y="103333"/>
                  </a:lnTo>
                  <a:lnTo>
                    <a:pt x="9177" y="114512"/>
                  </a:lnTo>
                  <a:lnTo>
                    <a:pt x="14867" y="120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180642" y="1979357"/>
              <a:ext cx="89882" cy="116977"/>
            </a:xfrm>
            <a:custGeom>
              <a:avLst/>
              <a:gdLst/>
              <a:ahLst/>
              <a:cxnLst/>
              <a:rect l="0" t="0" r="0" b="0"/>
              <a:pathLst>
                <a:path w="89882" h="116977">
                  <a:moveTo>
                    <a:pt x="84643" y="116976"/>
                  </a:moveTo>
                  <a:lnTo>
                    <a:pt x="87442" y="110438"/>
                  </a:lnTo>
                  <a:lnTo>
                    <a:pt x="89881" y="98192"/>
                  </a:lnTo>
                  <a:lnTo>
                    <a:pt x="86351" y="75226"/>
                  </a:lnTo>
                  <a:lnTo>
                    <a:pt x="75813" y="54491"/>
                  </a:lnTo>
                  <a:lnTo>
                    <a:pt x="59431" y="374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317513" y="1926715"/>
              <a:ext cx="139513" cy="163653"/>
            </a:xfrm>
            <a:custGeom>
              <a:avLst/>
              <a:gdLst/>
              <a:ahLst/>
              <a:cxnLst/>
              <a:rect l="0" t="0" r="0" b="0"/>
              <a:pathLst>
                <a:path w="139513" h="163653">
                  <a:moveTo>
                    <a:pt x="0" y="31585"/>
                  </a:moveTo>
                  <a:lnTo>
                    <a:pt x="5589" y="93678"/>
                  </a:lnTo>
                  <a:lnTo>
                    <a:pt x="26364" y="135487"/>
                  </a:lnTo>
                  <a:lnTo>
                    <a:pt x="39403" y="152243"/>
                  </a:lnTo>
                  <a:lnTo>
                    <a:pt x="59236" y="161250"/>
                  </a:lnTo>
                  <a:lnTo>
                    <a:pt x="71076" y="163652"/>
                  </a:lnTo>
                  <a:lnTo>
                    <a:pt x="93590" y="160082"/>
                  </a:lnTo>
                  <a:lnTo>
                    <a:pt x="104507" y="155854"/>
                  </a:lnTo>
                  <a:lnTo>
                    <a:pt x="119758" y="141798"/>
                  </a:lnTo>
                  <a:lnTo>
                    <a:pt x="139079" y="104178"/>
                  </a:lnTo>
                  <a:lnTo>
                    <a:pt x="139512" y="94019"/>
                  </a:lnTo>
                  <a:lnTo>
                    <a:pt x="122950" y="4201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517554" y="1947772"/>
              <a:ext cx="38923" cy="72518"/>
            </a:xfrm>
            <a:custGeom>
              <a:avLst/>
              <a:gdLst/>
              <a:ahLst/>
              <a:cxnLst/>
              <a:rect l="0" t="0" r="0" b="0"/>
              <a:pathLst>
                <a:path w="38923" h="72518">
                  <a:moveTo>
                    <a:pt x="0" y="0"/>
                  </a:moveTo>
                  <a:lnTo>
                    <a:pt x="9575" y="24046"/>
                  </a:lnTo>
                  <a:lnTo>
                    <a:pt x="38922" y="72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20193" y="1842449"/>
              <a:ext cx="186875" cy="177018"/>
            </a:xfrm>
            <a:custGeom>
              <a:avLst/>
              <a:gdLst/>
              <a:ahLst/>
              <a:cxnLst/>
              <a:rect l="0" t="0" r="0" b="0"/>
              <a:pathLst>
                <a:path w="186875" h="177018">
                  <a:moveTo>
                    <a:pt x="39039" y="177017"/>
                  </a:moveTo>
                  <a:lnTo>
                    <a:pt x="16302" y="135957"/>
                  </a:lnTo>
                  <a:lnTo>
                    <a:pt x="2316" y="93436"/>
                  </a:lnTo>
                  <a:lnTo>
                    <a:pt x="0" y="55917"/>
                  </a:lnTo>
                  <a:lnTo>
                    <a:pt x="3603" y="33062"/>
                  </a:lnTo>
                  <a:lnTo>
                    <a:pt x="15344" y="14325"/>
                  </a:lnTo>
                  <a:lnTo>
                    <a:pt x="23387" y="6053"/>
                  </a:lnTo>
                  <a:lnTo>
                    <a:pt x="32260" y="1708"/>
                  </a:lnTo>
                  <a:lnTo>
                    <a:pt x="51476" y="0"/>
                  </a:lnTo>
                  <a:lnTo>
                    <a:pt x="87615" y="11205"/>
                  </a:lnTo>
                  <a:lnTo>
                    <a:pt x="124937" y="35952"/>
                  </a:lnTo>
                  <a:lnTo>
                    <a:pt x="162008" y="70335"/>
                  </a:lnTo>
                  <a:lnTo>
                    <a:pt x="177686" y="102495"/>
                  </a:lnTo>
                  <a:lnTo>
                    <a:pt x="186874" y="136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735122" y="1616194"/>
              <a:ext cx="182516" cy="385914"/>
            </a:xfrm>
            <a:custGeom>
              <a:avLst/>
              <a:gdLst/>
              <a:ahLst/>
              <a:cxnLst/>
              <a:rect l="0" t="0" r="0" b="0"/>
              <a:pathLst>
                <a:path w="182516" h="385914">
                  <a:moveTo>
                    <a:pt x="119344" y="236821"/>
                  </a:moveTo>
                  <a:lnTo>
                    <a:pt x="108166" y="220053"/>
                  </a:lnTo>
                  <a:lnTo>
                    <a:pt x="100193" y="215114"/>
                  </a:lnTo>
                  <a:lnTo>
                    <a:pt x="78857" y="209626"/>
                  </a:lnTo>
                  <a:lnTo>
                    <a:pt x="53777" y="213426"/>
                  </a:lnTo>
                  <a:lnTo>
                    <a:pt x="40538" y="217715"/>
                  </a:lnTo>
                  <a:lnTo>
                    <a:pt x="22708" y="231839"/>
                  </a:lnTo>
                  <a:lnTo>
                    <a:pt x="10884" y="250985"/>
                  </a:lnTo>
                  <a:lnTo>
                    <a:pt x="1729" y="275091"/>
                  </a:lnTo>
                  <a:lnTo>
                    <a:pt x="0" y="298284"/>
                  </a:lnTo>
                  <a:lnTo>
                    <a:pt x="4301" y="320290"/>
                  </a:lnTo>
                  <a:lnTo>
                    <a:pt x="19877" y="351240"/>
                  </a:lnTo>
                  <a:lnTo>
                    <a:pt x="32633" y="368002"/>
                  </a:lnTo>
                  <a:lnTo>
                    <a:pt x="58557" y="385004"/>
                  </a:lnTo>
                  <a:lnTo>
                    <a:pt x="68291" y="385913"/>
                  </a:lnTo>
                  <a:lnTo>
                    <a:pt x="88465" y="380683"/>
                  </a:lnTo>
                  <a:lnTo>
                    <a:pt x="113964" y="364585"/>
                  </a:lnTo>
                  <a:lnTo>
                    <a:pt x="125922" y="345468"/>
                  </a:lnTo>
                  <a:lnTo>
                    <a:pt x="133966" y="321373"/>
                  </a:lnTo>
                  <a:lnTo>
                    <a:pt x="139130" y="264658"/>
                  </a:lnTo>
                  <a:lnTo>
                    <a:pt x="134561" y="203065"/>
                  </a:lnTo>
                  <a:lnTo>
                    <a:pt x="131262" y="154420"/>
                  </a:lnTo>
                  <a:lnTo>
                    <a:pt x="120572" y="93986"/>
                  </a:lnTo>
                  <a:lnTo>
                    <a:pt x="97143" y="40107"/>
                  </a:lnTo>
                  <a:lnTo>
                    <a:pt x="69986" y="912"/>
                  </a:lnTo>
                  <a:lnTo>
                    <a:pt x="65381" y="0"/>
                  </a:lnTo>
                  <a:lnTo>
                    <a:pt x="62312" y="4071"/>
                  </a:lnTo>
                  <a:lnTo>
                    <a:pt x="60265" y="11464"/>
                  </a:lnTo>
                  <a:lnTo>
                    <a:pt x="64217" y="64188"/>
                  </a:lnTo>
                  <a:lnTo>
                    <a:pt x="68305" y="106772"/>
                  </a:lnTo>
                  <a:lnTo>
                    <a:pt x="89462" y="163083"/>
                  </a:lnTo>
                  <a:lnTo>
                    <a:pt x="121908" y="224901"/>
                  </a:lnTo>
                  <a:lnTo>
                    <a:pt x="155435" y="288172"/>
                  </a:lnTo>
                  <a:lnTo>
                    <a:pt x="182515" y="321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12394" y="1779316"/>
              <a:ext cx="39410" cy="128381"/>
            </a:xfrm>
            <a:custGeom>
              <a:avLst/>
              <a:gdLst/>
              <a:ahLst/>
              <a:cxnLst/>
              <a:rect l="0" t="0" r="0" b="0"/>
              <a:pathLst>
                <a:path w="39410" h="128381">
                  <a:moveTo>
                    <a:pt x="0" y="0"/>
                  </a:moveTo>
                  <a:lnTo>
                    <a:pt x="17958" y="53875"/>
                  </a:lnTo>
                  <a:lnTo>
                    <a:pt x="37470" y="114751"/>
                  </a:lnTo>
                  <a:lnTo>
                    <a:pt x="39409" y="128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980808" y="166350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128207" y="1695485"/>
              <a:ext cx="189514" cy="170507"/>
            </a:xfrm>
            <a:custGeom>
              <a:avLst/>
              <a:gdLst/>
              <a:ahLst/>
              <a:cxnLst/>
              <a:rect l="0" t="0" r="0" b="0"/>
              <a:pathLst>
                <a:path w="189514" h="170507">
                  <a:moveTo>
                    <a:pt x="0" y="62774"/>
                  </a:moveTo>
                  <a:lnTo>
                    <a:pt x="20298" y="116648"/>
                  </a:lnTo>
                  <a:lnTo>
                    <a:pt x="58868" y="168221"/>
                  </a:lnTo>
                  <a:lnTo>
                    <a:pt x="62642" y="170506"/>
                  </a:lnTo>
                  <a:lnTo>
                    <a:pt x="63988" y="167351"/>
                  </a:lnTo>
                  <a:lnTo>
                    <a:pt x="63716" y="160568"/>
                  </a:lnTo>
                  <a:lnTo>
                    <a:pt x="39500" y="104230"/>
                  </a:lnTo>
                  <a:lnTo>
                    <a:pt x="25913" y="61474"/>
                  </a:lnTo>
                  <a:lnTo>
                    <a:pt x="23215" y="36070"/>
                  </a:lnTo>
                  <a:lnTo>
                    <a:pt x="28255" y="15420"/>
                  </a:lnTo>
                  <a:lnTo>
                    <a:pt x="32875" y="6638"/>
                  </a:lnTo>
                  <a:lnTo>
                    <a:pt x="39465" y="1953"/>
                  </a:lnTo>
                  <a:lnTo>
                    <a:pt x="47367" y="0"/>
                  </a:lnTo>
                  <a:lnTo>
                    <a:pt x="75256" y="2840"/>
                  </a:lnTo>
                  <a:lnTo>
                    <a:pt x="94278" y="9230"/>
                  </a:lnTo>
                  <a:lnTo>
                    <a:pt x="132837" y="39013"/>
                  </a:lnTo>
                  <a:lnTo>
                    <a:pt x="168387" y="96314"/>
                  </a:lnTo>
                  <a:lnTo>
                    <a:pt x="183253" y="130813"/>
                  </a:lnTo>
                  <a:lnTo>
                    <a:pt x="189513" y="1575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528290" y="1706110"/>
              <a:ext cx="1" cy="10036"/>
            </a:xfrm>
            <a:custGeom>
              <a:avLst/>
              <a:gdLst/>
              <a:ahLst/>
              <a:cxnLst/>
              <a:rect l="0" t="0" r="0" b="0"/>
              <a:pathLst>
                <a:path w="1" h="10036">
                  <a:moveTo>
                    <a:pt x="0" y="1003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373693" y="1635959"/>
              <a:ext cx="145905" cy="167402"/>
            </a:xfrm>
            <a:custGeom>
              <a:avLst/>
              <a:gdLst/>
              <a:ahLst/>
              <a:cxnLst/>
              <a:rect l="0" t="0" r="0" b="0"/>
              <a:pathLst>
                <a:path w="145905" h="167402">
                  <a:moveTo>
                    <a:pt x="116295" y="6790"/>
                  </a:moveTo>
                  <a:lnTo>
                    <a:pt x="105696" y="2420"/>
                  </a:lnTo>
                  <a:lnTo>
                    <a:pt x="82560" y="0"/>
                  </a:lnTo>
                  <a:lnTo>
                    <a:pt x="60579" y="2823"/>
                  </a:lnTo>
                  <a:lnTo>
                    <a:pt x="28474" y="16579"/>
                  </a:lnTo>
                  <a:lnTo>
                    <a:pt x="13534" y="32029"/>
                  </a:lnTo>
                  <a:lnTo>
                    <a:pt x="7913" y="41062"/>
                  </a:lnTo>
                  <a:lnTo>
                    <a:pt x="0" y="81722"/>
                  </a:lnTo>
                  <a:lnTo>
                    <a:pt x="4389" y="107775"/>
                  </a:lnTo>
                  <a:lnTo>
                    <a:pt x="20014" y="139053"/>
                  </a:lnTo>
                  <a:lnTo>
                    <a:pt x="33951" y="154312"/>
                  </a:lnTo>
                  <a:lnTo>
                    <a:pt x="51844" y="164993"/>
                  </a:lnTo>
                  <a:lnTo>
                    <a:pt x="71494" y="167401"/>
                  </a:lnTo>
                  <a:lnTo>
                    <a:pt x="81648" y="166405"/>
                  </a:lnTo>
                  <a:lnTo>
                    <a:pt x="99169" y="155940"/>
                  </a:lnTo>
                  <a:lnTo>
                    <a:pt x="113584" y="139591"/>
                  </a:lnTo>
                  <a:lnTo>
                    <a:pt x="141860" y="90218"/>
                  </a:lnTo>
                  <a:lnTo>
                    <a:pt x="145816" y="66317"/>
                  </a:lnTo>
                  <a:lnTo>
                    <a:pt x="145904" y="58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476081" y="1711501"/>
              <a:ext cx="123040" cy="303576"/>
            </a:xfrm>
            <a:custGeom>
              <a:avLst/>
              <a:gdLst/>
              <a:ahLst/>
              <a:cxnLst/>
              <a:rect l="0" t="0" r="0" b="0"/>
              <a:pathLst>
                <a:path w="123040" h="303576">
                  <a:moveTo>
                    <a:pt x="56492" y="0"/>
                  </a:moveTo>
                  <a:lnTo>
                    <a:pt x="72049" y="41575"/>
                  </a:lnTo>
                  <a:lnTo>
                    <a:pt x="96820" y="95598"/>
                  </a:lnTo>
                  <a:lnTo>
                    <a:pt x="108302" y="114088"/>
                  </a:lnTo>
                  <a:lnTo>
                    <a:pt x="120172" y="150805"/>
                  </a:lnTo>
                  <a:lnTo>
                    <a:pt x="123039" y="190150"/>
                  </a:lnTo>
                  <a:lnTo>
                    <a:pt x="111031" y="246272"/>
                  </a:lnTo>
                  <a:lnTo>
                    <a:pt x="95120" y="264502"/>
                  </a:lnTo>
                  <a:lnTo>
                    <a:pt x="72450" y="279234"/>
                  </a:lnTo>
                  <a:lnTo>
                    <a:pt x="19769" y="298223"/>
                  </a:lnTo>
                  <a:lnTo>
                    <a:pt x="0" y="3035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201492" y="2547896"/>
            <a:ext cx="2684768" cy="715939"/>
            <a:chOff x="7201492" y="2547896"/>
            <a:chExt cx="2684768" cy="715939"/>
          </a:xfrm>
        </p:grpSpPr>
        <p:sp>
          <p:nvSpPr>
            <p:cNvPr id="91" name="Freeform 90"/>
            <p:cNvSpPr/>
            <p:nvPr/>
          </p:nvSpPr>
          <p:spPr>
            <a:xfrm>
              <a:off x="7201492" y="2970121"/>
              <a:ext cx="363897" cy="198957"/>
            </a:xfrm>
            <a:custGeom>
              <a:avLst/>
              <a:gdLst/>
              <a:ahLst/>
              <a:cxnLst/>
              <a:rect l="0" t="0" r="0" b="0"/>
              <a:pathLst>
                <a:path w="363897" h="198957">
                  <a:moveTo>
                    <a:pt x="0" y="114728"/>
                  </a:moveTo>
                  <a:lnTo>
                    <a:pt x="27556" y="107493"/>
                  </a:lnTo>
                  <a:lnTo>
                    <a:pt x="86898" y="104850"/>
                  </a:lnTo>
                  <a:lnTo>
                    <a:pt x="149356" y="104328"/>
                  </a:lnTo>
                  <a:lnTo>
                    <a:pt x="198152" y="104238"/>
                  </a:lnTo>
                  <a:lnTo>
                    <a:pt x="258637" y="111443"/>
                  </a:lnTo>
                  <a:lnTo>
                    <a:pt x="287305" y="113268"/>
                  </a:lnTo>
                  <a:lnTo>
                    <a:pt x="297992" y="110246"/>
                  </a:lnTo>
                  <a:lnTo>
                    <a:pt x="306286" y="104721"/>
                  </a:lnTo>
                  <a:lnTo>
                    <a:pt x="312985" y="97528"/>
                  </a:lnTo>
                  <a:lnTo>
                    <a:pt x="312772" y="90393"/>
                  </a:lnTo>
                  <a:lnTo>
                    <a:pt x="307950" y="83297"/>
                  </a:lnTo>
                  <a:lnTo>
                    <a:pt x="291285" y="70343"/>
                  </a:lnTo>
                  <a:lnTo>
                    <a:pt x="232489" y="36550"/>
                  </a:lnTo>
                  <a:lnTo>
                    <a:pt x="191066" y="0"/>
                  </a:lnTo>
                  <a:lnTo>
                    <a:pt x="216926" y="25117"/>
                  </a:lnTo>
                  <a:lnTo>
                    <a:pt x="275469" y="64569"/>
                  </a:lnTo>
                  <a:lnTo>
                    <a:pt x="321179" y="85367"/>
                  </a:lnTo>
                  <a:lnTo>
                    <a:pt x="359020" y="106069"/>
                  </a:lnTo>
                  <a:lnTo>
                    <a:pt x="363350" y="112465"/>
                  </a:lnTo>
                  <a:lnTo>
                    <a:pt x="363896" y="120238"/>
                  </a:lnTo>
                  <a:lnTo>
                    <a:pt x="361920" y="128930"/>
                  </a:lnTo>
                  <a:lnTo>
                    <a:pt x="355924" y="135895"/>
                  </a:lnTo>
                  <a:lnTo>
                    <a:pt x="299699" y="165031"/>
                  </a:lnTo>
                  <a:lnTo>
                    <a:pt x="245920" y="187657"/>
                  </a:lnTo>
                  <a:lnTo>
                    <a:pt x="221099" y="198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49015" y="2832165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8334" y="48931"/>
                  </a:lnTo>
                  <a:lnTo>
                    <a:pt x="15685" y="108062"/>
                  </a:lnTo>
                  <a:lnTo>
                    <a:pt x="19466" y="156281"/>
                  </a:lnTo>
                  <a:lnTo>
                    <a:pt x="20743" y="217741"/>
                  </a:lnTo>
                  <a:lnTo>
                    <a:pt x="20965" y="266637"/>
                  </a:lnTo>
                  <a:lnTo>
                    <a:pt x="24158" y="319435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93283" y="2734071"/>
              <a:ext cx="313661" cy="445536"/>
            </a:xfrm>
            <a:custGeom>
              <a:avLst/>
              <a:gdLst/>
              <a:ahLst/>
              <a:cxnLst/>
              <a:rect l="0" t="0" r="0" b="0"/>
              <a:pathLst>
                <a:path w="313661" h="445536">
                  <a:moveTo>
                    <a:pt x="8333" y="171794"/>
                  </a:moveTo>
                  <a:lnTo>
                    <a:pt x="0" y="134316"/>
                  </a:lnTo>
                  <a:lnTo>
                    <a:pt x="1120" y="110683"/>
                  </a:lnTo>
                  <a:lnTo>
                    <a:pt x="14905" y="78818"/>
                  </a:lnTo>
                  <a:lnTo>
                    <a:pt x="47341" y="39130"/>
                  </a:lnTo>
                  <a:lnTo>
                    <a:pt x="90734" y="11664"/>
                  </a:lnTo>
                  <a:lnTo>
                    <a:pt x="112807" y="1969"/>
                  </a:lnTo>
                  <a:lnTo>
                    <a:pt x="137434" y="0"/>
                  </a:lnTo>
                  <a:lnTo>
                    <a:pt x="191373" y="2679"/>
                  </a:lnTo>
                  <a:lnTo>
                    <a:pt x="227514" y="14321"/>
                  </a:lnTo>
                  <a:lnTo>
                    <a:pt x="254860" y="32589"/>
                  </a:lnTo>
                  <a:lnTo>
                    <a:pt x="267249" y="49094"/>
                  </a:lnTo>
                  <a:lnTo>
                    <a:pt x="280801" y="84355"/>
                  </a:lnTo>
                  <a:lnTo>
                    <a:pt x="286188" y="113045"/>
                  </a:lnTo>
                  <a:lnTo>
                    <a:pt x="284682" y="137495"/>
                  </a:lnTo>
                  <a:lnTo>
                    <a:pt x="271668" y="170990"/>
                  </a:lnTo>
                  <a:lnTo>
                    <a:pt x="223579" y="220240"/>
                  </a:lnTo>
                  <a:lnTo>
                    <a:pt x="220851" y="227488"/>
                  </a:lnTo>
                  <a:lnTo>
                    <a:pt x="221371" y="234660"/>
                  </a:lnTo>
                  <a:lnTo>
                    <a:pt x="243296" y="291624"/>
                  </a:lnTo>
                  <a:lnTo>
                    <a:pt x="274325" y="349921"/>
                  </a:lnTo>
                  <a:lnTo>
                    <a:pt x="299250" y="412704"/>
                  </a:lnTo>
                  <a:lnTo>
                    <a:pt x="313660" y="445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08448" y="2947979"/>
              <a:ext cx="158317" cy="185454"/>
            </a:xfrm>
            <a:custGeom>
              <a:avLst/>
              <a:gdLst/>
              <a:ahLst/>
              <a:cxnLst/>
              <a:rect l="0" t="0" r="0" b="0"/>
              <a:pathLst>
                <a:path w="158317" h="185454">
                  <a:moveTo>
                    <a:pt x="98536" y="42114"/>
                  </a:moveTo>
                  <a:lnTo>
                    <a:pt x="87358" y="30936"/>
                  </a:lnTo>
                  <a:lnTo>
                    <a:pt x="80555" y="28812"/>
                  </a:lnTo>
                  <a:lnTo>
                    <a:pt x="63639" y="29573"/>
                  </a:lnTo>
                  <a:lnTo>
                    <a:pt x="34384" y="42168"/>
                  </a:lnTo>
                  <a:lnTo>
                    <a:pt x="20111" y="57346"/>
                  </a:lnTo>
                  <a:lnTo>
                    <a:pt x="1416" y="95685"/>
                  </a:lnTo>
                  <a:lnTo>
                    <a:pt x="0" y="116226"/>
                  </a:lnTo>
                  <a:lnTo>
                    <a:pt x="4439" y="135884"/>
                  </a:lnTo>
                  <a:lnTo>
                    <a:pt x="26354" y="167568"/>
                  </a:lnTo>
                  <a:lnTo>
                    <a:pt x="32867" y="174883"/>
                  </a:lnTo>
                  <a:lnTo>
                    <a:pt x="52582" y="183011"/>
                  </a:lnTo>
                  <a:lnTo>
                    <a:pt x="75773" y="185453"/>
                  </a:lnTo>
                  <a:lnTo>
                    <a:pt x="97778" y="182639"/>
                  </a:lnTo>
                  <a:lnTo>
                    <a:pt x="129897" y="168889"/>
                  </a:lnTo>
                  <a:lnTo>
                    <a:pt x="144839" y="153440"/>
                  </a:lnTo>
                  <a:lnTo>
                    <a:pt x="154210" y="133706"/>
                  </a:lnTo>
                  <a:lnTo>
                    <a:pt x="158316" y="97458"/>
                  </a:lnTo>
                  <a:lnTo>
                    <a:pt x="146760" y="42470"/>
                  </a:lnTo>
                  <a:lnTo>
                    <a:pt x="134007" y="24334"/>
                  </a:lnTo>
                  <a:lnTo>
                    <a:pt x="125693" y="16223"/>
                  </a:lnTo>
                  <a:lnTo>
                    <a:pt x="107097" y="7210"/>
                  </a:lnTo>
                  <a:lnTo>
                    <a:pt x="774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02608" y="2905865"/>
              <a:ext cx="155312" cy="172594"/>
            </a:xfrm>
            <a:custGeom>
              <a:avLst/>
              <a:gdLst/>
              <a:ahLst/>
              <a:cxnLst/>
              <a:rect l="0" t="0" r="0" b="0"/>
              <a:pathLst>
                <a:path w="155312" h="172594">
                  <a:moveTo>
                    <a:pt x="20190" y="0"/>
                  </a:moveTo>
                  <a:lnTo>
                    <a:pt x="9011" y="16768"/>
                  </a:lnTo>
                  <a:lnTo>
                    <a:pt x="2060" y="49552"/>
                  </a:lnTo>
                  <a:lnTo>
                    <a:pt x="0" y="88901"/>
                  </a:lnTo>
                  <a:lnTo>
                    <a:pt x="5757" y="113211"/>
                  </a:lnTo>
                  <a:lnTo>
                    <a:pt x="28517" y="157413"/>
                  </a:lnTo>
                  <a:lnTo>
                    <a:pt x="38610" y="164604"/>
                  </a:lnTo>
                  <a:lnTo>
                    <a:pt x="65421" y="172593"/>
                  </a:lnTo>
                  <a:lnTo>
                    <a:pt x="90596" y="169905"/>
                  </a:lnTo>
                  <a:lnTo>
                    <a:pt x="112313" y="159741"/>
                  </a:lnTo>
                  <a:lnTo>
                    <a:pt x="129763" y="143526"/>
                  </a:lnTo>
                  <a:lnTo>
                    <a:pt x="147153" y="114666"/>
                  </a:lnTo>
                  <a:lnTo>
                    <a:pt x="155103" y="57832"/>
                  </a:lnTo>
                  <a:lnTo>
                    <a:pt x="155311" y="19215"/>
                  </a:lnTo>
                  <a:lnTo>
                    <a:pt x="153555" y="12810"/>
                  </a:lnTo>
                  <a:lnTo>
                    <a:pt x="1465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622839" y="2853673"/>
              <a:ext cx="154702" cy="210120"/>
            </a:xfrm>
            <a:custGeom>
              <a:avLst/>
              <a:gdLst/>
              <a:ahLst/>
              <a:cxnLst/>
              <a:rect l="0" t="0" r="0" b="0"/>
              <a:pathLst>
                <a:path w="154702" h="210120">
                  <a:moveTo>
                    <a:pt x="0" y="62720"/>
                  </a:moveTo>
                  <a:lnTo>
                    <a:pt x="5590" y="121337"/>
                  </a:lnTo>
                  <a:lnTo>
                    <a:pt x="10723" y="174341"/>
                  </a:lnTo>
                  <a:lnTo>
                    <a:pt x="16305" y="201858"/>
                  </a:lnTo>
                  <a:lnTo>
                    <a:pt x="15550" y="201102"/>
                  </a:lnTo>
                  <a:lnTo>
                    <a:pt x="13876" y="197089"/>
                  </a:lnTo>
                  <a:lnTo>
                    <a:pt x="10970" y="135975"/>
                  </a:lnTo>
                  <a:lnTo>
                    <a:pt x="10616" y="80180"/>
                  </a:lnTo>
                  <a:lnTo>
                    <a:pt x="12886" y="26438"/>
                  </a:lnTo>
                  <a:lnTo>
                    <a:pt x="21715" y="7211"/>
                  </a:lnTo>
                  <a:lnTo>
                    <a:pt x="29684" y="2317"/>
                  </a:lnTo>
                  <a:lnTo>
                    <a:pt x="51018" y="0"/>
                  </a:lnTo>
                  <a:lnTo>
                    <a:pt x="72977" y="5989"/>
                  </a:lnTo>
                  <a:lnTo>
                    <a:pt x="101952" y="22515"/>
                  </a:lnTo>
                  <a:lnTo>
                    <a:pt x="116672" y="36662"/>
                  </a:lnTo>
                  <a:lnTo>
                    <a:pt x="143349" y="94791"/>
                  </a:lnTo>
                  <a:lnTo>
                    <a:pt x="154701" y="139635"/>
                  </a:lnTo>
                  <a:lnTo>
                    <a:pt x="153852" y="176367"/>
                  </a:lnTo>
                  <a:lnTo>
                    <a:pt x="147399" y="210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841278" y="2666502"/>
              <a:ext cx="168520" cy="397565"/>
            </a:xfrm>
            <a:custGeom>
              <a:avLst/>
              <a:gdLst/>
              <a:ahLst/>
              <a:cxnLst/>
              <a:rect l="0" t="0" r="0" b="0"/>
              <a:pathLst>
                <a:path w="168520" h="397565">
                  <a:moveTo>
                    <a:pt x="139530" y="249891"/>
                  </a:moveTo>
                  <a:lnTo>
                    <a:pt x="128352" y="233124"/>
                  </a:lnTo>
                  <a:lnTo>
                    <a:pt x="119209" y="229354"/>
                  </a:lnTo>
                  <a:lnTo>
                    <a:pt x="80737" y="229638"/>
                  </a:lnTo>
                  <a:lnTo>
                    <a:pt x="47241" y="238301"/>
                  </a:lnTo>
                  <a:lnTo>
                    <a:pt x="29882" y="249030"/>
                  </a:lnTo>
                  <a:lnTo>
                    <a:pt x="17489" y="264716"/>
                  </a:lnTo>
                  <a:lnTo>
                    <a:pt x="0" y="308972"/>
                  </a:lnTo>
                  <a:lnTo>
                    <a:pt x="52" y="349025"/>
                  </a:lnTo>
                  <a:lnTo>
                    <a:pt x="7740" y="370380"/>
                  </a:lnTo>
                  <a:lnTo>
                    <a:pt x="13066" y="379350"/>
                  </a:lnTo>
                  <a:lnTo>
                    <a:pt x="31461" y="392437"/>
                  </a:lnTo>
                  <a:lnTo>
                    <a:pt x="42917" y="397564"/>
                  </a:lnTo>
                  <a:lnTo>
                    <a:pt x="68125" y="397022"/>
                  </a:lnTo>
                  <a:lnTo>
                    <a:pt x="81399" y="393602"/>
                  </a:lnTo>
                  <a:lnTo>
                    <a:pt x="102386" y="380443"/>
                  </a:lnTo>
                  <a:lnTo>
                    <a:pt x="118342" y="361727"/>
                  </a:lnTo>
                  <a:lnTo>
                    <a:pt x="141238" y="311583"/>
                  </a:lnTo>
                  <a:lnTo>
                    <a:pt x="162354" y="262207"/>
                  </a:lnTo>
                  <a:lnTo>
                    <a:pt x="168519" y="218186"/>
                  </a:lnTo>
                  <a:lnTo>
                    <a:pt x="164757" y="162508"/>
                  </a:lnTo>
                  <a:lnTo>
                    <a:pt x="161822" y="107147"/>
                  </a:lnTo>
                  <a:lnTo>
                    <a:pt x="155364" y="53699"/>
                  </a:lnTo>
                  <a:lnTo>
                    <a:pt x="142701" y="47"/>
                  </a:lnTo>
                  <a:lnTo>
                    <a:pt x="1426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949533" y="2666786"/>
              <a:ext cx="83918" cy="354893"/>
            </a:xfrm>
            <a:custGeom>
              <a:avLst/>
              <a:gdLst/>
              <a:ahLst/>
              <a:cxnLst/>
              <a:rect l="0" t="0" r="0" b="0"/>
              <a:pathLst>
                <a:path w="83918" h="354893">
                  <a:moveTo>
                    <a:pt x="5026" y="0"/>
                  </a:moveTo>
                  <a:lnTo>
                    <a:pt x="1259" y="29581"/>
                  </a:lnTo>
                  <a:lnTo>
                    <a:pt x="0" y="84873"/>
                  </a:lnTo>
                  <a:lnTo>
                    <a:pt x="921" y="148090"/>
                  </a:lnTo>
                  <a:lnTo>
                    <a:pt x="14274" y="206851"/>
                  </a:lnTo>
                  <a:lnTo>
                    <a:pt x="37442" y="269193"/>
                  </a:lnTo>
                  <a:lnTo>
                    <a:pt x="61319" y="323113"/>
                  </a:lnTo>
                  <a:lnTo>
                    <a:pt x="83917" y="354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149264" y="2895336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096622" y="272688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254549" y="2862334"/>
              <a:ext cx="150251" cy="190304"/>
            </a:xfrm>
            <a:custGeom>
              <a:avLst/>
              <a:gdLst/>
              <a:ahLst/>
              <a:cxnLst/>
              <a:rect l="0" t="0" r="0" b="0"/>
              <a:pathLst>
                <a:path w="150251" h="190304">
                  <a:moveTo>
                    <a:pt x="0" y="54059"/>
                  </a:moveTo>
                  <a:lnTo>
                    <a:pt x="17958" y="116340"/>
                  </a:lnTo>
                  <a:lnTo>
                    <a:pt x="28547" y="170390"/>
                  </a:lnTo>
                  <a:lnTo>
                    <a:pt x="29065" y="189990"/>
                  </a:lnTo>
                  <a:lnTo>
                    <a:pt x="27566" y="190303"/>
                  </a:lnTo>
                  <a:lnTo>
                    <a:pt x="25396" y="187003"/>
                  </a:lnTo>
                  <a:lnTo>
                    <a:pt x="21628" y="124006"/>
                  </a:lnTo>
                  <a:lnTo>
                    <a:pt x="21170" y="62417"/>
                  </a:lnTo>
                  <a:lnTo>
                    <a:pt x="26679" y="24950"/>
                  </a:lnTo>
                  <a:lnTo>
                    <a:pt x="31825" y="15936"/>
                  </a:lnTo>
                  <a:lnTo>
                    <a:pt x="46899" y="2800"/>
                  </a:lnTo>
                  <a:lnTo>
                    <a:pt x="55833" y="0"/>
                  </a:lnTo>
                  <a:lnTo>
                    <a:pt x="75117" y="7"/>
                  </a:lnTo>
                  <a:lnTo>
                    <a:pt x="92268" y="7029"/>
                  </a:lnTo>
                  <a:lnTo>
                    <a:pt x="122341" y="30602"/>
                  </a:lnTo>
                  <a:lnTo>
                    <a:pt x="138155" y="62057"/>
                  </a:lnTo>
                  <a:lnTo>
                    <a:pt x="150250" y="101013"/>
                  </a:lnTo>
                  <a:lnTo>
                    <a:pt x="148584" y="157570"/>
                  </a:lnTo>
                  <a:lnTo>
                    <a:pt x="147399" y="169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401948" y="2836907"/>
              <a:ext cx="239686" cy="426928"/>
            </a:xfrm>
            <a:custGeom>
              <a:avLst/>
              <a:gdLst/>
              <a:ahLst/>
              <a:cxnLst/>
              <a:rect l="0" t="0" r="0" b="0"/>
              <a:pathLst>
                <a:path w="239686" h="426928">
                  <a:moveTo>
                    <a:pt x="221098" y="90015"/>
                  </a:moveTo>
                  <a:lnTo>
                    <a:pt x="221098" y="67658"/>
                  </a:lnTo>
                  <a:lnTo>
                    <a:pt x="211740" y="47323"/>
                  </a:lnTo>
                  <a:lnTo>
                    <a:pt x="182725" y="11262"/>
                  </a:lnTo>
                  <a:lnTo>
                    <a:pt x="162320" y="2371"/>
                  </a:lnTo>
                  <a:lnTo>
                    <a:pt x="150327" y="0"/>
                  </a:lnTo>
                  <a:lnTo>
                    <a:pt x="139993" y="759"/>
                  </a:lnTo>
                  <a:lnTo>
                    <a:pt x="122270" y="7842"/>
                  </a:lnTo>
                  <a:lnTo>
                    <a:pt x="99139" y="24983"/>
                  </a:lnTo>
                  <a:lnTo>
                    <a:pt x="77467" y="50469"/>
                  </a:lnTo>
                  <a:lnTo>
                    <a:pt x="69525" y="73219"/>
                  </a:lnTo>
                  <a:lnTo>
                    <a:pt x="64426" y="125952"/>
                  </a:lnTo>
                  <a:lnTo>
                    <a:pt x="69968" y="150441"/>
                  </a:lnTo>
                  <a:lnTo>
                    <a:pt x="74721" y="161884"/>
                  </a:lnTo>
                  <a:lnTo>
                    <a:pt x="89361" y="177719"/>
                  </a:lnTo>
                  <a:lnTo>
                    <a:pt x="98179" y="183579"/>
                  </a:lnTo>
                  <a:lnTo>
                    <a:pt x="117334" y="186971"/>
                  </a:lnTo>
                  <a:lnTo>
                    <a:pt x="127356" y="186238"/>
                  </a:lnTo>
                  <a:lnTo>
                    <a:pt x="144730" y="179184"/>
                  </a:lnTo>
                  <a:lnTo>
                    <a:pt x="160251" y="167080"/>
                  </a:lnTo>
                  <a:lnTo>
                    <a:pt x="180973" y="139365"/>
                  </a:lnTo>
                  <a:lnTo>
                    <a:pt x="190787" y="115068"/>
                  </a:lnTo>
                  <a:lnTo>
                    <a:pt x="195042" y="110226"/>
                  </a:lnTo>
                  <a:lnTo>
                    <a:pt x="199048" y="110509"/>
                  </a:lnTo>
                  <a:lnTo>
                    <a:pt x="202888" y="114206"/>
                  </a:lnTo>
                  <a:lnTo>
                    <a:pt x="224549" y="173979"/>
                  </a:lnTo>
                  <a:lnTo>
                    <a:pt x="231399" y="230776"/>
                  </a:lnTo>
                  <a:lnTo>
                    <a:pt x="239685" y="284456"/>
                  </a:lnTo>
                  <a:lnTo>
                    <a:pt x="236078" y="345102"/>
                  </a:lnTo>
                  <a:lnTo>
                    <a:pt x="231085" y="355999"/>
                  </a:lnTo>
                  <a:lnTo>
                    <a:pt x="216178" y="371227"/>
                  </a:lnTo>
                  <a:lnTo>
                    <a:pt x="157496" y="398274"/>
                  </a:lnTo>
                  <a:lnTo>
                    <a:pt x="96895" y="407989"/>
                  </a:lnTo>
                  <a:lnTo>
                    <a:pt x="36330" y="422526"/>
                  </a:lnTo>
                  <a:lnTo>
                    <a:pt x="0" y="426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654632" y="2547896"/>
              <a:ext cx="231628" cy="663296"/>
            </a:xfrm>
            <a:custGeom>
              <a:avLst/>
              <a:gdLst/>
              <a:ahLst/>
              <a:cxnLst/>
              <a:rect l="0" t="0" r="0" b="0"/>
              <a:pathLst>
                <a:path w="231628" h="663296">
                  <a:moveTo>
                    <a:pt x="231627" y="0"/>
                  </a:moveTo>
                  <a:lnTo>
                    <a:pt x="215986" y="26386"/>
                  </a:lnTo>
                  <a:lnTo>
                    <a:pt x="191194" y="83312"/>
                  </a:lnTo>
                  <a:lnTo>
                    <a:pt x="169140" y="136750"/>
                  </a:lnTo>
                  <a:lnTo>
                    <a:pt x="143763" y="197903"/>
                  </a:lnTo>
                  <a:lnTo>
                    <a:pt x="123891" y="252955"/>
                  </a:lnTo>
                  <a:lnTo>
                    <a:pt x="113554" y="282050"/>
                  </a:lnTo>
                  <a:lnTo>
                    <a:pt x="100680" y="345269"/>
                  </a:lnTo>
                  <a:lnTo>
                    <a:pt x="81889" y="408753"/>
                  </a:lnTo>
                  <a:lnTo>
                    <a:pt x="59676" y="471552"/>
                  </a:lnTo>
                  <a:lnTo>
                    <a:pt x="45498" y="527714"/>
                  </a:lnTo>
                  <a:lnTo>
                    <a:pt x="26999" y="583089"/>
                  </a:lnTo>
                  <a:lnTo>
                    <a:pt x="6026" y="645372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9612518" y="1783697"/>
            <a:ext cx="3369" cy="16677"/>
          </a:xfrm>
          <a:custGeom>
            <a:avLst/>
            <a:gdLst/>
            <a:ahLst/>
            <a:cxnLst/>
            <a:rect l="0" t="0" r="0" b="0"/>
            <a:pathLst>
              <a:path w="3369" h="16677">
                <a:moveTo>
                  <a:pt x="3368" y="0"/>
                </a:moveTo>
                <a:lnTo>
                  <a:pt x="0" y="1667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/>
          <p:cNvGrpSpPr/>
          <p:nvPr/>
        </p:nvGrpSpPr>
        <p:grpSpPr>
          <a:xfrm>
            <a:off x="7193557" y="3179606"/>
            <a:ext cx="2253480" cy="1400291"/>
            <a:chOff x="7193557" y="3179606"/>
            <a:chExt cx="2253480" cy="1400291"/>
          </a:xfrm>
        </p:grpSpPr>
        <p:sp>
          <p:nvSpPr>
            <p:cNvPr id="106" name="Freeform 105"/>
            <p:cNvSpPr/>
            <p:nvPr/>
          </p:nvSpPr>
          <p:spPr>
            <a:xfrm>
              <a:off x="7193557" y="3531098"/>
              <a:ext cx="302734" cy="464939"/>
            </a:xfrm>
            <a:custGeom>
              <a:avLst/>
              <a:gdLst/>
              <a:ahLst/>
              <a:cxnLst/>
              <a:rect l="0" t="0" r="0" b="0"/>
              <a:pathLst>
                <a:path w="302734" h="464939">
                  <a:moveTo>
                    <a:pt x="302733" y="59119"/>
                  </a:moveTo>
                  <a:lnTo>
                    <a:pt x="248618" y="16457"/>
                  </a:lnTo>
                  <a:lnTo>
                    <a:pt x="238580" y="9621"/>
                  </a:lnTo>
                  <a:lnTo>
                    <a:pt x="196507" y="0"/>
                  </a:lnTo>
                  <a:lnTo>
                    <a:pt x="139464" y="5154"/>
                  </a:lnTo>
                  <a:lnTo>
                    <a:pt x="105398" y="15313"/>
                  </a:lnTo>
                  <a:lnTo>
                    <a:pt x="64906" y="45783"/>
                  </a:lnTo>
                  <a:lnTo>
                    <a:pt x="43273" y="71935"/>
                  </a:lnTo>
                  <a:lnTo>
                    <a:pt x="19419" y="134044"/>
                  </a:lnTo>
                  <a:lnTo>
                    <a:pt x="4615" y="189213"/>
                  </a:lnTo>
                  <a:lnTo>
                    <a:pt x="0" y="252406"/>
                  </a:lnTo>
                  <a:lnTo>
                    <a:pt x="6021" y="311162"/>
                  </a:lnTo>
                  <a:lnTo>
                    <a:pt x="9424" y="338425"/>
                  </a:lnTo>
                  <a:lnTo>
                    <a:pt x="37131" y="395377"/>
                  </a:lnTo>
                  <a:lnTo>
                    <a:pt x="62989" y="427423"/>
                  </a:lnTo>
                  <a:lnTo>
                    <a:pt x="98467" y="453556"/>
                  </a:lnTo>
                  <a:lnTo>
                    <a:pt x="144204" y="464938"/>
                  </a:lnTo>
                  <a:lnTo>
                    <a:pt x="183622" y="462721"/>
                  </a:lnTo>
                  <a:lnTo>
                    <a:pt x="203391" y="454527"/>
                  </a:lnTo>
                  <a:lnTo>
                    <a:pt x="217637" y="444256"/>
                  </a:lnTo>
                  <a:lnTo>
                    <a:pt x="229034" y="4276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00584" y="3716559"/>
              <a:ext cx="157613" cy="217743"/>
            </a:xfrm>
            <a:custGeom>
              <a:avLst/>
              <a:gdLst/>
              <a:ahLst/>
              <a:cxnLst/>
              <a:rect l="0" t="0" r="0" b="0"/>
              <a:pathLst>
                <a:path w="157613" h="217743">
                  <a:moveTo>
                    <a:pt x="100991" y="10529"/>
                  </a:moveTo>
                  <a:lnTo>
                    <a:pt x="57029" y="30772"/>
                  </a:lnTo>
                  <a:lnTo>
                    <a:pt x="32332" y="49932"/>
                  </a:lnTo>
                  <a:lnTo>
                    <a:pt x="10197" y="81605"/>
                  </a:lnTo>
                  <a:lnTo>
                    <a:pt x="0" y="120626"/>
                  </a:lnTo>
                  <a:lnTo>
                    <a:pt x="2568" y="156234"/>
                  </a:lnTo>
                  <a:lnTo>
                    <a:pt x="16326" y="189011"/>
                  </a:lnTo>
                  <a:lnTo>
                    <a:pt x="31777" y="204108"/>
                  </a:lnTo>
                  <a:lnTo>
                    <a:pt x="51512" y="213547"/>
                  </a:lnTo>
                  <a:lnTo>
                    <a:pt x="75881" y="217742"/>
                  </a:lnTo>
                  <a:lnTo>
                    <a:pt x="86590" y="215352"/>
                  </a:lnTo>
                  <a:lnTo>
                    <a:pt x="104730" y="203337"/>
                  </a:lnTo>
                  <a:lnTo>
                    <a:pt x="134268" y="167027"/>
                  </a:lnTo>
                  <a:lnTo>
                    <a:pt x="156442" y="110036"/>
                  </a:lnTo>
                  <a:lnTo>
                    <a:pt x="157612" y="86340"/>
                  </a:lnTo>
                  <a:lnTo>
                    <a:pt x="148830" y="42531"/>
                  </a:lnTo>
                  <a:lnTo>
                    <a:pt x="143412" y="34203"/>
                  </a:lnTo>
                  <a:lnTo>
                    <a:pt x="112620" y="12432"/>
                  </a:lnTo>
                  <a:lnTo>
                    <a:pt x="904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738446" y="3639750"/>
              <a:ext cx="287557" cy="194064"/>
            </a:xfrm>
            <a:custGeom>
              <a:avLst/>
              <a:gdLst/>
              <a:ahLst/>
              <a:cxnLst/>
              <a:rect l="0" t="0" r="0" b="0"/>
              <a:pathLst>
                <a:path w="287557" h="194064">
                  <a:moveTo>
                    <a:pt x="0" y="97866"/>
                  </a:moveTo>
                  <a:lnTo>
                    <a:pt x="0" y="156483"/>
                  </a:lnTo>
                  <a:lnTo>
                    <a:pt x="5589" y="191273"/>
                  </a:lnTo>
                  <a:lnTo>
                    <a:pt x="7235" y="194063"/>
                  </a:lnTo>
                  <a:lnTo>
                    <a:pt x="8333" y="191243"/>
                  </a:lnTo>
                  <a:lnTo>
                    <a:pt x="9069" y="141705"/>
                  </a:lnTo>
                  <a:lnTo>
                    <a:pt x="4376" y="108906"/>
                  </a:lnTo>
                  <a:lnTo>
                    <a:pt x="7014" y="87565"/>
                  </a:lnTo>
                  <a:lnTo>
                    <a:pt x="15205" y="69501"/>
                  </a:lnTo>
                  <a:lnTo>
                    <a:pt x="20665" y="61409"/>
                  </a:lnTo>
                  <a:lnTo>
                    <a:pt x="27814" y="57184"/>
                  </a:lnTo>
                  <a:lnTo>
                    <a:pt x="45117" y="55608"/>
                  </a:lnTo>
                  <a:lnTo>
                    <a:pt x="74589" y="66888"/>
                  </a:lnTo>
                  <a:lnTo>
                    <a:pt x="88912" y="81758"/>
                  </a:lnTo>
                  <a:lnTo>
                    <a:pt x="94370" y="90637"/>
                  </a:lnTo>
                  <a:lnTo>
                    <a:pt x="99177" y="90707"/>
                  </a:lnTo>
                  <a:lnTo>
                    <a:pt x="103552" y="84905"/>
                  </a:lnTo>
                  <a:lnTo>
                    <a:pt x="129309" y="27073"/>
                  </a:lnTo>
                  <a:lnTo>
                    <a:pt x="142869" y="12590"/>
                  </a:lnTo>
                  <a:lnTo>
                    <a:pt x="160593" y="2254"/>
                  </a:lnTo>
                  <a:lnTo>
                    <a:pt x="180169" y="0"/>
                  </a:lnTo>
                  <a:lnTo>
                    <a:pt x="221332" y="8085"/>
                  </a:lnTo>
                  <a:lnTo>
                    <a:pt x="247163" y="23171"/>
                  </a:lnTo>
                  <a:lnTo>
                    <a:pt x="269635" y="48048"/>
                  </a:lnTo>
                  <a:lnTo>
                    <a:pt x="285523" y="77646"/>
                  </a:lnTo>
                  <a:lnTo>
                    <a:pt x="287556" y="98238"/>
                  </a:lnTo>
                  <a:lnTo>
                    <a:pt x="284269" y="1399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31119" y="3537450"/>
              <a:ext cx="126074" cy="423184"/>
            </a:xfrm>
            <a:custGeom>
              <a:avLst/>
              <a:gdLst/>
              <a:ahLst/>
              <a:cxnLst/>
              <a:rect l="0" t="0" r="0" b="0"/>
              <a:pathLst>
                <a:path w="126074" h="423184">
                  <a:moveTo>
                    <a:pt x="17938" y="158052"/>
                  </a:moveTo>
                  <a:lnTo>
                    <a:pt x="32592" y="213193"/>
                  </a:lnTo>
                  <a:lnTo>
                    <a:pt x="38900" y="268987"/>
                  </a:lnTo>
                  <a:lnTo>
                    <a:pt x="50197" y="321255"/>
                  </a:lnTo>
                  <a:lnTo>
                    <a:pt x="69284" y="381622"/>
                  </a:lnTo>
                  <a:lnTo>
                    <a:pt x="84839" y="423183"/>
                  </a:lnTo>
                  <a:lnTo>
                    <a:pt x="69977" y="365962"/>
                  </a:lnTo>
                  <a:lnTo>
                    <a:pt x="56423" y="306355"/>
                  </a:lnTo>
                  <a:lnTo>
                    <a:pt x="42481" y="247831"/>
                  </a:lnTo>
                  <a:lnTo>
                    <a:pt x="24954" y="184779"/>
                  </a:lnTo>
                  <a:lnTo>
                    <a:pt x="10918" y="130879"/>
                  </a:lnTo>
                  <a:lnTo>
                    <a:pt x="0" y="78985"/>
                  </a:lnTo>
                  <a:lnTo>
                    <a:pt x="924" y="36359"/>
                  </a:lnTo>
                  <a:lnTo>
                    <a:pt x="3086" y="24281"/>
                  </a:lnTo>
                  <a:lnTo>
                    <a:pt x="8036" y="15059"/>
                  </a:lnTo>
                  <a:lnTo>
                    <a:pt x="22896" y="1693"/>
                  </a:lnTo>
                  <a:lnTo>
                    <a:pt x="31772" y="0"/>
                  </a:lnTo>
                  <a:lnTo>
                    <a:pt x="50993" y="4359"/>
                  </a:lnTo>
                  <a:lnTo>
                    <a:pt x="68114" y="17214"/>
                  </a:lnTo>
                  <a:lnTo>
                    <a:pt x="104181" y="56924"/>
                  </a:lnTo>
                  <a:lnTo>
                    <a:pt x="126073" y="105957"/>
                  </a:lnTo>
                  <a:lnTo>
                    <a:pt x="125887" y="142746"/>
                  </a:lnTo>
                  <a:lnTo>
                    <a:pt x="115048" y="163338"/>
                  </a:lnTo>
                  <a:lnTo>
                    <a:pt x="91638" y="189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344569" y="3476884"/>
              <a:ext cx="204572" cy="229148"/>
            </a:xfrm>
            <a:custGeom>
              <a:avLst/>
              <a:gdLst/>
              <a:ahLst/>
              <a:cxnLst/>
              <a:rect l="0" t="0" r="0" b="0"/>
              <a:pathLst>
                <a:path w="204572" h="229148">
                  <a:moveTo>
                    <a:pt x="130871" y="81748"/>
                  </a:moveTo>
                  <a:lnTo>
                    <a:pt x="116217" y="28720"/>
                  </a:lnTo>
                  <a:lnTo>
                    <a:pt x="103302" y="10997"/>
                  </a:lnTo>
                  <a:lnTo>
                    <a:pt x="94944" y="2995"/>
                  </a:lnTo>
                  <a:lnTo>
                    <a:pt x="85862" y="0"/>
                  </a:lnTo>
                  <a:lnTo>
                    <a:pt x="66414" y="2911"/>
                  </a:lnTo>
                  <a:lnTo>
                    <a:pt x="41323" y="17705"/>
                  </a:lnTo>
                  <a:lnTo>
                    <a:pt x="29460" y="36517"/>
                  </a:lnTo>
                  <a:lnTo>
                    <a:pt x="8549" y="93036"/>
                  </a:lnTo>
                  <a:lnTo>
                    <a:pt x="0" y="130976"/>
                  </a:lnTo>
                  <a:lnTo>
                    <a:pt x="9290" y="192172"/>
                  </a:lnTo>
                  <a:lnTo>
                    <a:pt x="24527" y="221961"/>
                  </a:lnTo>
                  <a:lnTo>
                    <a:pt x="31900" y="226696"/>
                  </a:lnTo>
                  <a:lnTo>
                    <a:pt x="49449" y="228837"/>
                  </a:lnTo>
                  <a:lnTo>
                    <a:pt x="79060" y="217877"/>
                  </a:lnTo>
                  <a:lnTo>
                    <a:pt x="93416" y="203081"/>
                  </a:lnTo>
                  <a:lnTo>
                    <a:pt x="112164" y="164986"/>
                  </a:lnTo>
                  <a:lnTo>
                    <a:pt x="117919" y="128508"/>
                  </a:lnTo>
                  <a:lnTo>
                    <a:pt x="114036" y="93653"/>
                  </a:lnTo>
                  <a:lnTo>
                    <a:pt x="111459" y="89684"/>
                  </a:lnTo>
                  <a:lnTo>
                    <a:pt x="108571" y="90549"/>
                  </a:lnTo>
                  <a:lnTo>
                    <a:pt x="105476" y="94634"/>
                  </a:lnTo>
                  <a:lnTo>
                    <a:pt x="105157" y="108532"/>
                  </a:lnTo>
                  <a:lnTo>
                    <a:pt x="110084" y="126407"/>
                  </a:lnTo>
                  <a:lnTo>
                    <a:pt x="132312" y="163359"/>
                  </a:lnTo>
                  <a:lnTo>
                    <a:pt x="194293" y="219686"/>
                  </a:lnTo>
                  <a:lnTo>
                    <a:pt x="204571" y="229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59669" y="3706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633368" y="3284891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0" y="58616"/>
                  </a:lnTo>
                  <a:lnTo>
                    <a:pt x="8405" y="121196"/>
                  </a:lnTo>
                  <a:lnTo>
                    <a:pt x="17958" y="172520"/>
                  </a:lnTo>
                  <a:lnTo>
                    <a:pt x="28197" y="222432"/>
                  </a:lnTo>
                  <a:lnTo>
                    <a:pt x="45640" y="283059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549140" y="3369119"/>
              <a:ext cx="200042" cy="94757"/>
            </a:xfrm>
            <a:custGeom>
              <a:avLst/>
              <a:gdLst/>
              <a:ahLst/>
              <a:cxnLst/>
              <a:rect l="0" t="0" r="0" b="0"/>
              <a:pathLst>
                <a:path w="200042" h="94757">
                  <a:moveTo>
                    <a:pt x="200041" y="0"/>
                  </a:moveTo>
                  <a:lnTo>
                    <a:pt x="188863" y="11178"/>
                  </a:lnTo>
                  <a:lnTo>
                    <a:pt x="126824" y="40433"/>
                  </a:lnTo>
                  <a:lnTo>
                    <a:pt x="67523" y="65607"/>
                  </a:lnTo>
                  <a:lnTo>
                    <a:pt x="28586" y="8183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836702" y="3474404"/>
              <a:ext cx="17765" cy="115814"/>
            </a:xfrm>
            <a:custGeom>
              <a:avLst/>
              <a:gdLst/>
              <a:ahLst/>
              <a:cxnLst/>
              <a:rect l="0" t="0" r="0" b="0"/>
              <a:pathLst>
                <a:path w="17765" h="115814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402" y="100189"/>
                  </a:lnTo>
                  <a:lnTo>
                    <a:pt x="1776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791295" y="332700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901520" y="3200663"/>
              <a:ext cx="159186" cy="357970"/>
            </a:xfrm>
            <a:custGeom>
              <a:avLst/>
              <a:gdLst/>
              <a:ahLst/>
              <a:cxnLst/>
              <a:rect l="0" t="0" r="0" b="0"/>
              <a:pathLst>
                <a:path w="159186" h="35797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4168"/>
                  </a:lnTo>
                  <a:lnTo>
                    <a:pt x="12621" y="142285"/>
                  </a:lnTo>
                  <a:lnTo>
                    <a:pt x="16251" y="193587"/>
                  </a:lnTo>
                  <a:lnTo>
                    <a:pt x="24216" y="244662"/>
                  </a:lnTo>
                  <a:lnTo>
                    <a:pt x="34267" y="304435"/>
                  </a:lnTo>
                  <a:lnTo>
                    <a:pt x="34712" y="324817"/>
                  </a:lnTo>
                  <a:lnTo>
                    <a:pt x="33193" y="325339"/>
                  </a:lnTo>
                  <a:lnTo>
                    <a:pt x="31011" y="322178"/>
                  </a:lnTo>
                  <a:lnTo>
                    <a:pt x="27221" y="270876"/>
                  </a:lnTo>
                  <a:lnTo>
                    <a:pt x="29936" y="233897"/>
                  </a:lnTo>
                  <a:lnTo>
                    <a:pt x="41334" y="189961"/>
                  </a:lnTo>
                  <a:lnTo>
                    <a:pt x="46966" y="181623"/>
                  </a:lnTo>
                  <a:lnTo>
                    <a:pt x="62583" y="169239"/>
                  </a:lnTo>
                  <a:lnTo>
                    <a:pt x="81222" y="166074"/>
                  </a:lnTo>
                  <a:lnTo>
                    <a:pt x="101204" y="169737"/>
                  </a:lnTo>
                  <a:lnTo>
                    <a:pt x="131016" y="184953"/>
                  </a:lnTo>
                  <a:lnTo>
                    <a:pt x="147512" y="197625"/>
                  </a:lnTo>
                  <a:lnTo>
                    <a:pt x="156403" y="220414"/>
                  </a:lnTo>
                  <a:lnTo>
                    <a:pt x="159185" y="248870"/>
                  </a:lnTo>
                  <a:lnTo>
                    <a:pt x="156522" y="277115"/>
                  </a:lnTo>
                  <a:lnTo>
                    <a:pt x="148319" y="299027"/>
                  </a:lnTo>
                  <a:lnTo>
                    <a:pt x="123989" y="332158"/>
                  </a:lnTo>
                  <a:lnTo>
                    <a:pt x="97992" y="348501"/>
                  </a:lnTo>
                  <a:lnTo>
                    <a:pt x="5823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112089" y="3179606"/>
              <a:ext cx="47704" cy="326384"/>
            </a:xfrm>
            <a:custGeom>
              <a:avLst/>
              <a:gdLst/>
              <a:ahLst/>
              <a:cxnLst/>
              <a:rect l="0" t="0" r="0" b="0"/>
              <a:pathLst>
                <a:path w="47704" h="326384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2139" y="103721"/>
                  </a:lnTo>
                  <a:lnTo>
                    <a:pt x="16109" y="152525"/>
                  </a:lnTo>
                  <a:lnTo>
                    <a:pt x="24175" y="204030"/>
                  </a:lnTo>
                  <a:lnTo>
                    <a:pt x="33973" y="253996"/>
                  </a:lnTo>
                  <a:lnTo>
                    <a:pt x="44645" y="300386"/>
                  </a:lnTo>
                  <a:lnTo>
                    <a:pt x="4770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234521" y="3248584"/>
              <a:ext cx="146371" cy="250005"/>
            </a:xfrm>
            <a:custGeom>
              <a:avLst/>
              <a:gdLst/>
              <a:ahLst/>
              <a:cxnLst/>
              <a:rect l="0" t="0" r="0" b="0"/>
              <a:pathLst>
                <a:path w="146371" h="250005">
                  <a:moveTo>
                    <a:pt x="41085" y="120535"/>
                  </a:moveTo>
                  <a:lnTo>
                    <a:pt x="99648" y="71037"/>
                  </a:lnTo>
                  <a:lnTo>
                    <a:pt x="115889" y="44647"/>
                  </a:lnTo>
                  <a:lnTo>
                    <a:pt x="118005" y="24806"/>
                  </a:lnTo>
                  <a:lnTo>
                    <a:pt x="116932" y="14602"/>
                  </a:lnTo>
                  <a:lnTo>
                    <a:pt x="111537" y="7799"/>
                  </a:lnTo>
                  <a:lnTo>
                    <a:pt x="93064" y="240"/>
                  </a:lnTo>
                  <a:lnTo>
                    <a:pt x="72376" y="0"/>
                  </a:lnTo>
                  <a:lnTo>
                    <a:pt x="52653" y="4963"/>
                  </a:lnTo>
                  <a:lnTo>
                    <a:pt x="36088" y="14967"/>
                  </a:lnTo>
                  <a:lnTo>
                    <a:pt x="24046" y="30332"/>
                  </a:lnTo>
                  <a:lnTo>
                    <a:pt x="6783" y="68792"/>
                  </a:lnTo>
                  <a:lnTo>
                    <a:pt x="0" y="132106"/>
                  </a:lnTo>
                  <a:lnTo>
                    <a:pt x="1768" y="157263"/>
                  </a:lnTo>
                  <a:lnTo>
                    <a:pt x="28339" y="205671"/>
                  </a:lnTo>
                  <a:lnTo>
                    <a:pt x="54077" y="231028"/>
                  </a:lnTo>
                  <a:lnTo>
                    <a:pt x="83928" y="247770"/>
                  </a:lnTo>
                  <a:lnTo>
                    <a:pt x="104581" y="250004"/>
                  </a:lnTo>
                  <a:lnTo>
                    <a:pt x="146370" y="2468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000425" y="4158756"/>
              <a:ext cx="284271" cy="421141"/>
            </a:xfrm>
            <a:custGeom>
              <a:avLst/>
              <a:gdLst/>
              <a:ahLst/>
              <a:cxnLst/>
              <a:rect l="0" t="0" r="0" b="0"/>
              <a:pathLst>
                <a:path w="284271" h="421141">
                  <a:moveTo>
                    <a:pt x="148632" y="421140"/>
                  </a:moveTo>
                  <a:lnTo>
                    <a:pt x="130674" y="357712"/>
                  </a:lnTo>
                  <a:lnTo>
                    <a:pt x="113846" y="309565"/>
                  </a:lnTo>
                  <a:lnTo>
                    <a:pt x="93928" y="250012"/>
                  </a:lnTo>
                  <a:lnTo>
                    <a:pt x="66790" y="195761"/>
                  </a:lnTo>
                  <a:lnTo>
                    <a:pt x="51463" y="162898"/>
                  </a:lnTo>
                  <a:lnTo>
                    <a:pt x="4601" y="100021"/>
                  </a:lnTo>
                  <a:lnTo>
                    <a:pt x="1139" y="98266"/>
                  </a:lnTo>
                  <a:lnTo>
                    <a:pt x="0" y="100606"/>
                  </a:lnTo>
                  <a:lnTo>
                    <a:pt x="411" y="105675"/>
                  </a:lnTo>
                  <a:lnTo>
                    <a:pt x="24030" y="157170"/>
                  </a:lnTo>
                  <a:lnTo>
                    <a:pt x="58784" y="210470"/>
                  </a:lnTo>
                  <a:lnTo>
                    <a:pt x="117477" y="272562"/>
                  </a:lnTo>
                  <a:lnTo>
                    <a:pt x="180255" y="317783"/>
                  </a:lnTo>
                  <a:lnTo>
                    <a:pt x="232865" y="339751"/>
                  </a:lnTo>
                  <a:lnTo>
                    <a:pt x="253920" y="340903"/>
                  </a:lnTo>
                  <a:lnTo>
                    <a:pt x="264447" y="339573"/>
                  </a:lnTo>
                  <a:lnTo>
                    <a:pt x="271465" y="334007"/>
                  </a:lnTo>
                  <a:lnTo>
                    <a:pt x="279264" y="315344"/>
                  </a:lnTo>
                  <a:lnTo>
                    <a:pt x="284270" y="265234"/>
                  </a:lnTo>
                  <a:lnTo>
                    <a:pt x="282139" y="210276"/>
                  </a:lnTo>
                  <a:lnTo>
                    <a:pt x="270800" y="148771"/>
                  </a:lnTo>
                  <a:lnTo>
                    <a:pt x="256126" y="89871"/>
                  </a:lnTo>
                  <a:lnTo>
                    <a:pt x="230796" y="32329"/>
                  </a:lnTo>
                  <a:lnTo>
                    <a:pt x="2118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328042" y="4158756"/>
              <a:ext cx="135197" cy="264464"/>
            </a:xfrm>
            <a:custGeom>
              <a:avLst/>
              <a:gdLst/>
              <a:ahLst/>
              <a:cxnLst/>
              <a:rect l="0" t="0" r="0" b="0"/>
              <a:pathLst>
                <a:path w="135197" h="264464">
                  <a:moveTo>
                    <a:pt x="0" y="115814"/>
                  </a:moveTo>
                  <a:lnTo>
                    <a:pt x="0" y="138170"/>
                  </a:lnTo>
                  <a:lnTo>
                    <a:pt x="23718" y="200156"/>
                  </a:lnTo>
                  <a:lnTo>
                    <a:pt x="46842" y="233773"/>
                  </a:lnTo>
                  <a:lnTo>
                    <a:pt x="68212" y="254620"/>
                  </a:lnTo>
                  <a:lnTo>
                    <a:pt x="86468" y="264463"/>
                  </a:lnTo>
                  <a:lnTo>
                    <a:pt x="93910" y="264046"/>
                  </a:lnTo>
                  <a:lnTo>
                    <a:pt x="100042" y="260259"/>
                  </a:lnTo>
                  <a:lnTo>
                    <a:pt x="109973" y="245522"/>
                  </a:lnTo>
                  <a:lnTo>
                    <a:pt x="120972" y="209748"/>
                  </a:lnTo>
                  <a:lnTo>
                    <a:pt x="128400" y="152089"/>
                  </a:lnTo>
                  <a:lnTo>
                    <a:pt x="135196" y="100622"/>
                  </a:lnTo>
                  <a:lnTo>
                    <a:pt x="128317" y="39767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543541" y="4053384"/>
              <a:ext cx="184584" cy="235481"/>
            </a:xfrm>
            <a:custGeom>
              <a:avLst/>
              <a:gdLst/>
              <a:ahLst/>
              <a:cxnLst/>
              <a:rect l="0" t="0" r="0" b="0"/>
              <a:pathLst>
                <a:path w="184584" h="235481">
                  <a:moveTo>
                    <a:pt x="5599" y="179071"/>
                  </a:moveTo>
                  <a:lnTo>
                    <a:pt x="20253" y="232099"/>
                  </a:lnTo>
                  <a:lnTo>
                    <a:pt x="20047" y="235480"/>
                  </a:lnTo>
                  <a:lnTo>
                    <a:pt x="17571" y="234225"/>
                  </a:lnTo>
                  <a:lnTo>
                    <a:pt x="13580" y="229878"/>
                  </a:lnTo>
                  <a:lnTo>
                    <a:pt x="3531" y="171305"/>
                  </a:lnTo>
                  <a:lnTo>
                    <a:pt x="0" y="148714"/>
                  </a:lnTo>
                  <a:lnTo>
                    <a:pt x="10220" y="95005"/>
                  </a:lnTo>
                  <a:lnTo>
                    <a:pt x="15699" y="86763"/>
                  </a:lnTo>
                  <a:lnTo>
                    <a:pt x="31144" y="74484"/>
                  </a:lnTo>
                  <a:lnTo>
                    <a:pt x="39007" y="74252"/>
                  </a:lnTo>
                  <a:lnTo>
                    <a:pt x="46588" y="77606"/>
                  </a:lnTo>
                  <a:lnTo>
                    <a:pt x="60081" y="90692"/>
                  </a:lnTo>
                  <a:lnTo>
                    <a:pt x="69978" y="108206"/>
                  </a:lnTo>
                  <a:lnTo>
                    <a:pt x="71915" y="109601"/>
                  </a:lnTo>
                  <a:lnTo>
                    <a:pt x="70370" y="54699"/>
                  </a:lnTo>
                  <a:lnTo>
                    <a:pt x="74550" y="32548"/>
                  </a:lnTo>
                  <a:lnTo>
                    <a:pt x="89070" y="5936"/>
                  </a:lnTo>
                  <a:lnTo>
                    <a:pt x="96340" y="1647"/>
                  </a:lnTo>
                  <a:lnTo>
                    <a:pt x="113779" y="0"/>
                  </a:lnTo>
                  <a:lnTo>
                    <a:pt x="121002" y="3539"/>
                  </a:lnTo>
                  <a:lnTo>
                    <a:pt x="156072" y="46721"/>
                  </a:lnTo>
                  <a:lnTo>
                    <a:pt x="177045" y="101028"/>
                  </a:lnTo>
                  <a:lnTo>
                    <a:pt x="184583" y="147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696538" y="3863958"/>
              <a:ext cx="195162" cy="255212"/>
            </a:xfrm>
            <a:custGeom>
              <a:avLst/>
              <a:gdLst/>
              <a:ahLst/>
              <a:cxnLst/>
              <a:rect l="0" t="0" r="0" b="0"/>
              <a:pathLst>
                <a:path w="195162" h="255212">
                  <a:moveTo>
                    <a:pt x="0" y="0"/>
                  </a:moveTo>
                  <a:lnTo>
                    <a:pt x="17959" y="55045"/>
                  </a:lnTo>
                  <a:lnTo>
                    <a:pt x="35150" y="114513"/>
                  </a:lnTo>
                  <a:lnTo>
                    <a:pt x="55770" y="168285"/>
                  </a:lnTo>
                  <a:lnTo>
                    <a:pt x="75747" y="216125"/>
                  </a:lnTo>
                  <a:lnTo>
                    <a:pt x="77339" y="239945"/>
                  </a:lnTo>
                  <a:lnTo>
                    <a:pt x="76126" y="251211"/>
                  </a:lnTo>
                  <a:lnTo>
                    <a:pt x="74147" y="255211"/>
                  </a:lnTo>
                  <a:lnTo>
                    <a:pt x="71659" y="254369"/>
                  </a:lnTo>
                  <a:lnTo>
                    <a:pt x="62567" y="236416"/>
                  </a:lnTo>
                  <a:lnTo>
                    <a:pt x="49015" y="198908"/>
                  </a:lnTo>
                  <a:lnTo>
                    <a:pt x="49749" y="162531"/>
                  </a:lnTo>
                  <a:lnTo>
                    <a:pt x="62964" y="127706"/>
                  </a:lnTo>
                  <a:lnTo>
                    <a:pt x="87287" y="100750"/>
                  </a:lnTo>
                  <a:lnTo>
                    <a:pt x="109764" y="91571"/>
                  </a:lnTo>
                  <a:lnTo>
                    <a:pt x="134182" y="88661"/>
                  </a:lnTo>
                  <a:lnTo>
                    <a:pt x="156733" y="91268"/>
                  </a:lnTo>
                  <a:lnTo>
                    <a:pt x="175335" y="99445"/>
                  </a:lnTo>
                  <a:lnTo>
                    <a:pt x="183571" y="104902"/>
                  </a:lnTo>
                  <a:lnTo>
                    <a:pt x="189061" y="113218"/>
                  </a:lnTo>
                  <a:lnTo>
                    <a:pt x="195161" y="134937"/>
                  </a:lnTo>
                  <a:lnTo>
                    <a:pt x="193006" y="167883"/>
                  </a:lnTo>
                  <a:lnTo>
                    <a:pt x="184827" y="186139"/>
                  </a:lnTo>
                  <a:lnTo>
                    <a:pt x="179371" y="194283"/>
                  </a:lnTo>
                  <a:lnTo>
                    <a:pt x="163949" y="206451"/>
                  </a:lnTo>
                  <a:lnTo>
                    <a:pt x="146566" y="214589"/>
                  </a:lnTo>
                  <a:lnTo>
                    <a:pt x="115814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928165" y="3798468"/>
              <a:ext cx="126560" cy="182652"/>
            </a:xfrm>
            <a:custGeom>
              <a:avLst/>
              <a:gdLst/>
              <a:ahLst/>
              <a:cxnLst/>
              <a:rect l="0" t="0" r="0" b="0"/>
              <a:pathLst>
                <a:path w="126560" h="182652">
                  <a:moveTo>
                    <a:pt x="0" y="139190"/>
                  </a:moveTo>
                  <a:lnTo>
                    <a:pt x="55660" y="96528"/>
                  </a:lnTo>
                  <a:lnTo>
                    <a:pt x="112959" y="54913"/>
                  </a:lnTo>
                  <a:lnTo>
                    <a:pt x="120929" y="47911"/>
                  </a:lnTo>
                  <a:lnTo>
                    <a:pt x="125073" y="39732"/>
                  </a:lnTo>
                  <a:lnTo>
                    <a:pt x="126559" y="21287"/>
                  </a:lnTo>
                  <a:lnTo>
                    <a:pt x="122977" y="13795"/>
                  </a:lnTo>
                  <a:lnTo>
                    <a:pt x="109639" y="2350"/>
                  </a:lnTo>
                  <a:lnTo>
                    <a:pt x="101169" y="0"/>
                  </a:lnTo>
                  <a:lnTo>
                    <a:pt x="82399" y="509"/>
                  </a:lnTo>
                  <a:lnTo>
                    <a:pt x="62359" y="10873"/>
                  </a:lnTo>
                  <a:lnTo>
                    <a:pt x="26486" y="40534"/>
                  </a:lnTo>
                  <a:lnTo>
                    <a:pt x="9668" y="73044"/>
                  </a:lnTo>
                  <a:lnTo>
                    <a:pt x="8454" y="117901"/>
                  </a:lnTo>
                  <a:lnTo>
                    <a:pt x="15503" y="157059"/>
                  </a:lnTo>
                  <a:lnTo>
                    <a:pt x="20864" y="166310"/>
                  </a:lnTo>
                  <a:lnTo>
                    <a:pt x="36180" y="179709"/>
                  </a:lnTo>
                  <a:lnTo>
                    <a:pt x="45177" y="182580"/>
                  </a:lnTo>
                  <a:lnTo>
                    <a:pt x="64533" y="182651"/>
                  </a:lnTo>
                  <a:lnTo>
                    <a:pt x="115814" y="170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120356" y="3706031"/>
              <a:ext cx="80453" cy="229265"/>
            </a:xfrm>
            <a:custGeom>
              <a:avLst/>
              <a:gdLst/>
              <a:ahLst/>
              <a:cxnLst/>
              <a:rect l="0" t="0" r="0" b="0"/>
              <a:pathLst>
                <a:path w="80453" h="229265">
                  <a:moveTo>
                    <a:pt x="7851" y="136870"/>
                  </a:moveTo>
                  <a:lnTo>
                    <a:pt x="50513" y="190985"/>
                  </a:lnTo>
                  <a:lnTo>
                    <a:pt x="80452" y="229264"/>
                  </a:lnTo>
                  <a:lnTo>
                    <a:pt x="79649" y="228882"/>
                  </a:lnTo>
                  <a:lnTo>
                    <a:pt x="28585" y="170306"/>
                  </a:lnTo>
                  <a:lnTo>
                    <a:pt x="15897" y="154070"/>
                  </a:lnTo>
                  <a:lnTo>
                    <a:pt x="6358" y="135156"/>
                  </a:lnTo>
                  <a:lnTo>
                    <a:pt x="0" y="99188"/>
                  </a:lnTo>
                  <a:lnTo>
                    <a:pt x="3705" y="58895"/>
                  </a:lnTo>
                  <a:lnTo>
                    <a:pt x="12248" y="37484"/>
                  </a:lnTo>
                  <a:lnTo>
                    <a:pt x="17801" y="28499"/>
                  </a:lnTo>
                  <a:lnTo>
                    <a:pt x="33331" y="15396"/>
                  </a:lnTo>
                  <a:lnTo>
                    <a:pt x="55565" y="4561"/>
                  </a:lnTo>
                  <a:lnTo>
                    <a:pt x="710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288650" y="3626742"/>
              <a:ext cx="158387" cy="237217"/>
            </a:xfrm>
            <a:custGeom>
              <a:avLst/>
              <a:gdLst/>
              <a:ahLst/>
              <a:cxnLst/>
              <a:rect l="0" t="0" r="0" b="0"/>
              <a:pathLst>
                <a:path w="158387" h="237217">
                  <a:moveTo>
                    <a:pt x="123827" y="5589"/>
                  </a:moveTo>
                  <a:lnTo>
                    <a:pt x="107059" y="0"/>
                  </a:lnTo>
                  <a:lnTo>
                    <a:pt x="74275" y="2114"/>
                  </a:lnTo>
                  <a:lnTo>
                    <a:pt x="54620" y="10284"/>
                  </a:lnTo>
                  <a:lnTo>
                    <a:pt x="1257" y="54997"/>
                  </a:lnTo>
                  <a:lnTo>
                    <a:pt x="0" y="60755"/>
                  </a:lnTo>
                  <a:lnTo>
                    <a:pt x="2671" y="65763"/>
                  </a:lnTo>
                  <a:lnTo>
                    <a:pt x="7961" y="70271"/>
                  </a:lnTo>
                  <a:lnTo>
                    <a:pt x="26317" y="75281"/>
                  </a:lnTo>
                  <a:lnTo>
                    <a:pt x="48904" y="76338"/>
                  </a:lnTo>
                  <a:lnTo>
                    <a:pt x="91999" y="73723"/>
                  </a:lnTo>
                  <a:lnTo>
                    <a:pt x="112021" y="79155"/>
                  </a:lnTo>
                  <a:lnTo>
                    <a:pt x="128718" y="89368"/>
                  </a:lnTo>
                  <a:lnTo>
                    <a:pt x="140818" y="104825"/>
                  </a:lnTo>
                  <a:lnTo>
                    <a:pt x="158119" y="143344"/>
                  </a:lnTo>
                  <a:lnTo>
                    <a:pt x="158386" y="153578"/>
                  </a:lnTo>
                  <a:lnTo>
                    <a:pt x="152445" y="174307"/>
                  </a:lnTo>
                  <a:lnTo>
                    <a:pt x="135946" y="200119"/>
                  </a:lnTo>
                  <a:lnTo>
                    <a:pt x="119854" y="212150"/>
                  </a:lnTo>
                  <a:lnTo>
                    <a:pt x="81712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7" name="Freeform 126"/>
          <p:cNvSpPr/>
          <p:nvPr/>
        </p:nvSpPr>
        <p:spPr>
          <a:xfrm>
            <a:off x="8138528" y="2053057"/>
            <a:ext cx="136872" cy="66506"/>
          </a:xfrm>
          <a:custGeom>
            <a:avLst/>
            <a:gdLst/>
            <a:ahLst/>
            <a:cxnLst/>
            <a:rect l="0" t="0" r="0" b="0"/>
            <a:pathLst>
              <a:path w="136872" h="66506">
                <a:moveTo>
                  <a:pt x="136871" y="10528"/>
                </a:moveTo>
                <a:lnTo>
                  <a:pt x="127296" y="34575"/>
                </a:lnTo>
                <a:lnTo>
                  <a:pt x="116627" y="48901"/>
                </a:lnTo>
                <a:lnTo>
                  <a:pt x="91878" y="64532"/>
                </a:lnTo>
                <a:lnTo>
                  <a:pt x="72421" y="66505"/>
                </a:lnTo>
                <a:lnTo>
                  <a:pt x="53244" y="62313"/>
                </a:lnTo>
                <a:lnTo>
                  <a:pt x="21870" y="40558"/>
                </a:lnTo>
                <a:lnTo>
                  <a:pt x="9720" y="2738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2013-09-05T16:17:25Z</dcterms:created>
  <dcterms:modified xsi:type="dcterms:W3CDTF">2013-09-05T16:17:49Z</dcterms:modified>
</cp:coreProperties>
</file>